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3" r:id="rId3"/>
    <p:sldId id="265" r:id="rId4"/>
    <p:sldId id="266" r:id="rId5"/>
    <p:sldId id="258" r:id="rId6"/>
    <p:sldId id="262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5" autoAdjust="0"/>
    <p:restoredTop sz="94650" autoAdjust="0"/>
  </p:normalViewPr>
  <p:slideViewPr>
    <p:cSldViewPr>
      <p:cViewPr>
        <p:scale>
          <a:sx n="80" d="100"/>
          <a:sy n="80" d="100"/>
        </p:scale>
        <p:origin x="-1230" y="-4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26C59C-2279-46F6-B4E2-9B64EF4701D2}" type="datetimeFigureOut">
              <a:rPr lang="ko-KR" altLang="en-US" smtClean="0"/>
              <a:t>2019-11-01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CB8E5E-ADB0-4C2F-B615-7C64B7EC93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3566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B8E5E-ADB0-4C2F-B615-7C64B7EC938D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7485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D7127-FE76-46C0-A0CD-B31569E057E0}" type="datetimeFigureOut">
              <a:rPr lang="ko-KR" altLang="en-US" smtClean="0"/>
              <a:t>2019-11-01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1A8F4-9F3E-407D-97C0-8E0B6FBCBD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9544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D7127-FE76-46C0-A0CD-B31569E057E0}" type="datetimeFigureOut">
              <a:rPr lang="ko-KR" altLang="en-US" smtClean="0"/>
              <a:t>2019-11-01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1A8F4-9F3E-407D-97C0-8E0B6FBCBD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2682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D7127-FE76-46C0-A0CD-B31569E057E0}" type="datetimeFigureOut">
              <a:rPr lang="ko-KR" altLang="en-US" smtClean="0"/>
              <a:t>2019-11-01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1A8F4-9F3E-407D-97C0-8E0B6FBCBD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5615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D7127-FE76-46C0-A0CD-B31569E057E0}" type="datetimeFigureOut">
              <a:rPr lang="ko-KR" altLang="en-US" smtClean="0"/>
              <a:t>2019-11-01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1A8F4-9F3E-407D-97C0-8E0B6FBCBD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7875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D7127-FE76-46C0-A0CD-B31569E057E0}" type="datetimeFigureOut">
              <a:rPr lang="ko-KR" altLang="en-US" smtClean="0"/>
              <a:t>2019-11-01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1A8F4-9F3E-407D-97C0-8E0B6FBCBD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8979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D7127-FE76-46C0-A0CD-B31569E057E0}" type="datetimeFigureOut">
              <a:rPr lang="ko-KR" altLang="en-US" smtClean="0"/>
              <a:t>2019-11-01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1A8F4-9F3E-407D-97C0-8E0B6FBCBD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1469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D7127-FE76-46C0-A0CD-B31569E057E0}" type="datetimeFigureOut">
              <a:rPr lang="ko-KR" altLang="en-US" smtClean="0"/>
              <a:t>2019-11-01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1A8F4-9F3E-407D-97C0-8E0B6FBCBD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7255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D7127-FE76-46C0-A0CD-B31569E057E0}" type="datetimeFigureOut">
              <a:rPr lang="ko-KR" altLang="en-US" smtClean="0"/>
              <a:t>2019-11-01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1A8F4-9F3E-407D-97C0-8E0B6FBCBD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771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D7127-FE76-46C0-A0CD-B31569E057E0}" type="datetimeFigureOut">
              <a:rPr lang="ko-KR" altLang="en-US" smtClean="0"/>
              <a:t>2019-11-01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1A8F4-9F3E-407D-97C0-8E0B6FBCBD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5542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D7127-FE76-46C0-A0CD-B31569E057E0}" type="datetimeFigureOut">
              <a:rPr lang="ko-KR" altLang="en-US" smtClean="0"/>
              <a:t>2019-11-01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1A8F4-9F3E-407D-97C0-8E0B6FBCBD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2825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D7127-FE76-46C0-A0CD-B31569E057E0}" type="datetimeFigureOut">
              <a:rPr lang="ko-KR" altLang="en-US" smtClean="0"/>
              <a:t>2019-11-01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1A8F4-9F3E-407D-97C0-8E0B6FBCBD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1390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0D7127-FE76-46C0-A0CD-B31569E057E0}" type="datetimeFigureOut">
              <a:rPr lang="ko-KR" altLang="en-US" smtClean="0"/>
              <a:t>2019-11-01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D1A8F4-9F3E-407D-97C0-8E0B6FBCBD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8564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412776"/>
            <a:ext cx="7772400" cy="1470025"/>
          </a:xfrm>
        </p:spPr>
        <p:txBody>
          <a:bodyPr/>
          <a:lstStyle/>
          <a:p>
            <a:r>
              <a:rPr lang="ko-KR" altLang="en-US" dirty="0" smtClean="0"/>
              <a:t>미디어 동아리 간담회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75656" y="3933056"/>
            <a:ext cx="6400800" cy="936104"/>
          </a:xfrm>
        </p:spPr>
        <p:txBody>
          <a:bodyPr>
            <a:normAutofit/>
          </a:bodyPr>
          <a:lstStyle/>
          <a:p>
            <a:r>
              <a:rPr lang="en-US" altLang="ko-KR" sz="2000" dirty="0" smtClean="0"/>
              <a:t>2019. </a:t>
            </a:r>
            <a:r>
              <a:rPr lang="en-US" altLang="ko-KR" sz="2000" dirty="0" smtClean="0"/>
              <a:t>10. 22 (</a:t>
            </a:r>
            <a:r>
              <a:rPr lang="ko-KR" altLang="en-US" sz="2000" dirty="0"/>
              <a:t>수</a:t>
            </a:r>
            <a:r>
              <a:rPr lang="en-US" altLang="ko-KR" sz="2000" dirty="0" smtClean="0"/>
              <a:t>)</a:t>
            </a:r>
            <a:endParaRPr lang="en-US" altLang="ko-KR" sz="2000" dirty="0" smtClean="0"/>
          </a:p>
          <a:p>
            <a:r>
              <a:rPr lang="ko-KR" altLang="en-US" sz="2000" dirty="0" err="1" smtClean="0"/>
              <a:t>화성시미디어센터</a:t>
            </a:r>
            <a:r>
              <a:rPr lang="ko-KR" altLang="en-US" sz="2000" dirty="0" smtClean="0"/>
              <a:t> 영상스튜디오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390570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1470025"/>
          </a:xfrm>
        </p:spPr>
        <p:txBody>
          <a:bodyPr/>
          <a:lstStyle/>
          <a:p>
            <a:r>
              <a:rPr lang="ko-KR" altLang="en-US" dirty="0" smtClean="0"/>
              <a:t>미디어 동아리 간담회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43608" y="2060848"/>
            <a:ext cx="6400800" cy="4176464"/>
          </a:xfrm>
        </p:spPr>
        <p:txBody>
          <a:bodyPr>
            <a:normAutofit/>
          </a:bodyPr>
          <a:lstStyle/>
          <a:p>
            <a:pPr algn="l"/>
            <a:r>
              <a:rPr lang="en-US" altLang="ko-KR" sz="2000" dirty="0" smtClean="0">
                <a:solidFill>
                  <a:schemeClr val="tx1"/>
                </a:solidFill>
              </a:rPr>
              <a:t>&lt;</a:t>
            </a:r>
            <a:r>
              <a:rPr lang="ko-KR" altLang="en-US" sz="2000" dirty="0" smtClean="0">
                <a:solidFill>
                  <a:schemeClr val="tx1"/>
                </a:solidFill>
              </a:rPr>
              <a:t>논의 내용</a:t>
            </a:r>
            <a:r>
              <a:rPr lang="en-US" altLang="ko-KR" sz="2000" dirty="0" smtClean="0">
                <a:solidFill>
                  <a:schemeClr val="tx1"/>
                </a:solidFill>
              </a:rPr>
              <a:t>&gt;</a:t>
            </a:r>
          </a:p>
          <a:p>
            <a:pPr marL="457200" indent="-457200" algn="l">
              <a:lnSpc>
                <a:spcPct val="150000"/>
              </a:lnSpc>
              <a:buAutoNum type="arabicPeriod"/>
            </a:pPr>
            <a:r>
              <a:rPr lang="ko-KR" altLang="en-US" sz="2000" dirty="0" smtClean="0">
                <a:solidFill>
                  <a:schemeClr val="tx1"/>
                </a:solidFill>
              </a:rPr>
              <a:t>미디어 동아리 페스티벌 운영</a:t>
            </a:r>
            <a:endParaRPr lang="en-US" altLang="ko-KR" sz="2000" dirty="0" smtClean="0">
              <a:solidFill>
                <a:schemeClr val="tx1"/>
              </a:solidFill>
            </a:endParaRPr>
          </a:p>
          <a:p>
            <a:pPr marL="914400" lvl="1" indent="-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 smtClean="0">
                <a:solidFill>
                  <a:schemeClr val="tx1"/>
                </a:solidFill>
              </a:rPr>
              <a:t>상영회</a:t>
            </a:r>
            <a:endParaRPr lang="en-US" altLang="ko-KR" sz="1600" dirty="0" smtClean="0">
              <a:solidFill>
                <a:schemeClr val="tx1"/>
              </a:solidFill>
            </a:endParaRPr>
          </a:p>
          <a:p>
            <a:pPr marL="914400" lvl="1" indent="-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 smtClean="0">
                <a:solidFill>
                  <a:schemeClr val="tx1"/>
                </a:solidFill>
              </a:rPr>
              <a:t>전시회</a:t>
            </a:r>
            <a:endParaRPr lang="en-US" altLang="ko-KR" sz="1600" dirty="0">
              <a:solidFill>
                <a:schemeClr val="tx1"/>
              </a:solidFill>
            </a:endParaRPr>
          </a:p>
          <a:p>
            <a:pPr marL="914400" lvl="1" indent="-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2000" dirty="0" smtClean="0">
              <a:solidFill>
                <a:schemeClr val="tx1"/>
              </a:solidFill>
            </a:endParaRPr>
          </a:p>
          <a:p>
            <a:pPr marL="457200" indent="-457200" algn="l">
              <a:lnSpc>
                <a:spcPct val="150000"/>
              </a:lnSpc>
              <a:buAutoNum type="arabicPeriod"/>
            </a:pPr>
            <a:r>
              <a:rPr lang="ko-KR" altLang="en-US" sz="2000" dirty="0" smtClean="0">
                <a:solidFill>
                  <a:schemeClr val="tx1"/>
                </a:solidFill>
              </a:rPr>
              <a:t>미디어 동아리 작품집 제작</a:t>
            </a:r>
            <a:endParaRPr lang="en-US" altLang="ko-KR" sz="2000" dirty="0" smtClean="0">
              <a:solidFill>
                <a:schemeClr val="tx1"/>
              </a:solidFill>
            </a:endParaRPr>
          </a:p>
          <a:p>
            <a:pPr marL="914400" lvl="1" indent="-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 smtClean="0">
                <a:solidFill>
                  <a:schemeClr val="tx1"/>
                </a:solidFill>
              </a:rPr>
              <a:t>자료 취합</a:t>
            </a:r>
            <a:endParaRPr lang="en-US" altLang="ko-KR" sz="1600" dirty="0" smtClean="0">
              <a:solidFill>
                <a:schemeClr val="tx1"/>
              </a:solidFill>
            </a:endParaRPr>
          </a:p>
          <a:p>
            <a:pPr marL="914400" lvl="1" indent="-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 smtClean="0">
                <a:solidFill>
                  <a:schemeClr val="tx1"/>
                </a:solidFill>
              </a:rPr>
              <a:t>디자인</a:t>
            </a:r>
            <a:endParaRPr lang="en-US" altLang="ko-KR" sz="1600" dirty="0" smtClean="0">
              <a:solidFill>
                <a:schemeClr val="tx1"/>
              </a:solidFill>
            </a:endParaRPr>
          </a:p>
          <a:p>
            <a:pPr marL="914400" lvl="1" indent="-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 smtClean="0">
                <a:solidFill>
                  <a:schemeClr val="tx1"/>
                </a:solidFill>
              </a:rPr>
              <a:t>배</a:t>
            </a:r>
            <a:r>
              <a:rPr lang="ko-KR" altLang="en-US" sz="1600" dirty="0">
                <a:solidFill>
                  <a:schemeClr val="tx1"/>
                </a:solidFill>
              </a:rPr>
              <a:t>포</a:t>
            </a:r>
            <a:endParaRPr lang="en-US" altLang="ko-KR" sz="2000" dirty="0" smtClean="0">
              <a:solidFill>
                <a:schemeClr val="tx1"/>
              </a:solidFill>
            </a:endParaRPr>
          </a:p>
          <a:p>
            <a:pPr marL="457200" indent="-457200" algn="l">
              <a:buAutoNum type="arabicPeriod"/>
            </a:pPr>
            <a:endParaRPr lang="en-US" altLang="ko-KR" sz="2000" dirty="0" smtClean="0"/>
          </a:p>
          <a:p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636281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1470025"/>
          </a:xfrm>
        </p:spPr>
        <p:txBody>
          <a:bodyPr/>
          <a:lstStyle/>
          <a:p>
            <a:r>
              <a:rPr lang="ko-KR" altLang="en-US" dirty="0" smtClean="0"/>
              <a:t>미디어 동아리 </a:t>
            </a:r>
            <a:r>
              <a:rPr lang="ko-KR" altLang="en-US" dirty="0" err="1" smtClean="0"/>
              <a:t>페스티발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47664" y="1772816"/>
            <a:ext cx="6400800" cy="4176464"/>
          </a:xfrm>
        </p:spPr>
        <p:txBody>
          <a:bodyPr>
            <a:normAutofit fontScale="92500" lnSpcReduction="20000"/>
          </a:bodyPr>
          <a:lstStyle/>
          <a:p>
            <a:pPr algn="l" fontAlgn="base">
              <a:lnSpc>
                <a:spcPct val="150000"/>
              </a:lnSpc>
            </a:pPr>
            <a:r>
              <a:rPr lang="ko-KR" altLang="en-US" sz="2400" dirty="0" smtClean="0">
                <a:solidFill>
                  <a:schemeClr val="tx1"/>
                </a:solidFill>
              </a:rPr>
              <a:t>행사개요</a:t>
            </a:r>
            <a:endParaRPr lang="ko-KR" altLang="en-US" sz="2400" dirty="0">
              <a:solidFill>
                <a:schemeClr val="tx1"/>
              </a:solidFill>
            </a:endParaRPr>
          </a:p>
          <a:p>
            <a:pPr lvl="0" algn="l" fontAlgn="base">
              <a:lnSpc>
                <a:spcPct val="150000"/>
              </a:lnSpc>
            </a:pPr>
            <a:r>
              <a:rPr lang="en-US" altLang="ko-KR" sz="2000" dirty="0" smtClean="0">
                <a:solidFill>
                  <a:schemeClr val="tx1"/>
                </a:solidFill>
              </a:rPr>
              <a:t>1. </a:t>
            </a:r>
            <a:r>
              <a:rPr lang="ko-KR" altLang="en-US" sz="2000" dirty="0" err="1" smtClean="0">
                <a:solidFill>
                  <a:schemeClr val="tx1"/>
                </a:solidFill>
              </a:rPr>
              <a:t>행사명</a:t>
            </a:r>
            <a:r>
              <a:rPr lang="ko-KR" altLang="en-US" sz="2000" dirty="0" smtClean="0">
                <a:solidFill>
                  <a:schemeClr val="tx1"/>
                </a:solidFill>
              </a:rPr>
              <a:t> </a:t>
            </a:r>
            <a:r>
              <a:rPr lang="en-US" altLang="ko-KR" sz="2000" dirty="0">
                <a:solidFill>
                  <a:schemeClr val="tx1"/>
                </a:solidFill>
              </a:rPr>
              <a:t>: 2019 </a:t>
            </a:r>
            <a:r>
              <a:rPr lang="ko-KR" altLang="en-US" sz="2000" dirty="0">
                <a:solidFill>
                  <a:schemeClr val="tx1"/>
                </a:solidFill>
              </a:rPr>
              <a:t>미디어 동아리 </a:t>
            </a:r>
            <a:r>
              <a:rPr lang="ko-KR" altLang="en-US" sz="2000" dirty="0" err="1">
                <a:solidFill>
                  <a:schemeClr val="tx1"/>
                </a:solidFill>
              </a:rPr>
              <a:t>페스티발</a:t>
            </a:r>
            <a:endParaRPr lang="ko-KR" altLang="en-US" sz="2000" dirty="0">
              <a:solidFill>
                <a:schemeClr val="tx1"/>
              </a:solidFill>
            </a:endParaRPr>
          </a:p>
          <a:p>
            <a:pPr lvl="0" algn="l" fontAlgn="base">
              <a:lnSpc>
                <a:spcPct val="150000"/>
              </a:lnSpc>
            </a:pPr>
            <a:r>
              <a:rPr lang="en-US" altLang="ko-KR" sz="2000" dirty="0" smtClean="0">
                <a:solidFill>
                  <a:schemeClr val="tx1"/>
                </a:solidFill>
              </a:rPr>
              <a:t>2. </a:t>
            </a:r>
            <a:r>
              <a:rPr lang="ko-KR" altLang="en-US" sz="2000" dirty="0" err="1" smtClean="0">
                <a:solidFill>
                  <a:schemeClr val="tx1"/>
                </a:solidFill>
              </a:rPr>
              <a:t>행사일시</a:t>
            </a:r>
            <a:endParaRPr lang="en-US" altLang="ko-KR" sz="2000" dirty="0">
              <a:solidFill>
                <a:schemeClr val="tx1"/>
              </a:solidFill>
            </a:endParaRPr>
          </a:p>
          <a:p>
            <a:pPr lvl="1" algn="l" fontAlgn="base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</a:rPr>
              <a:t>2019.12.7</a:t>
            </a:r>
            <a:r>
              <a:rPr lang="en-US" altLang="ko-KR" sz="1600" dirty="0">
                <a:solidFill>
                  <a:schemeClr val="tx1"/>
                </a:solidFill>
              </a:rPr>
              <a:t>.</a:t>
            </a:r>
            <a:r>
              <a:rPr lang="ko-KR" altLang="en-US" sz="1600" dirty="0">
                <a:solidFill>
                  <a:schemeClr val="tx1"/>
                </a:solidFill>
              </a:rPr>
              <a:t>토 </a:t>
            </a:r>
            <a:r>
              <a:rPr lang="en-US" altLang="ko-KR" sz="1600" dirty="0" smtClean="0">
                <a:solidFill>
                  <a:schemeClr val="tx1"/>
                </a:solidFill>
              </a:rPr>
              <a:t>10:00-17:00</a:t>
            </a:r>
            <a:endParaRPr lang="en-US" altLang="ko-KR" sz="1600" dirty="0">
              <a:solidFill>
                <a:schemeClr val="tx1"/>
              </a:solidFill>
            </a:endParaRPr>
          </a:p>
          <a:p>
            <a:pPr lvl="1" algn="l" fontAlgn="base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</a:rPr>
              <a:t>(</a:t>
            </a:r>
            <a:r>
              <a:rPr lang="ko-KR" altLang="en-US" sz="1600" dirty="0" smtClean="0">
                <a:solidFill>
                  <a:schemeClr val="tx1"/>
                </a:solidFill>
              </a:rPr>
              <a:t>전시는</a:t>
            </a:r>
            <a:r>
              <a:rPr lang="en-US" altLang="ko-KR" sz="1600" dirty="0" smtClean="0">
                <a:solidFill>
                  <a:schemeClr val="tx1"/>
                </a:solidFill>
              </a:rPr>
              <a:t> </a:t>
            </a:r>
            <a:r>
              <a:rPr lang="en-US" altLang="ko-KR" sz="1600" dirty="0">
                <a:solidFill>
                  <a:schemeClr val="tx1"/>
                </a:solidFill>
              </a:rPr>
              <a:t>2020.1.5.</a:t>
            </a:r>
            <a:r>
              <a:rPr lang="ko-KR" altLang="en-US" sz="1600" dirty="0" smtClean="0">
                <a:solidFill>
                  <a:schemeClr val="tx1"/>
                </a:solidFill>
              </a:rPr>
              <a:t>일까지 진행</a:t>
            </a:r>
            <a:r>
              <a:rPr lang="en-US" altLang="ko-KR" sz="1600" dirty="0" smtClean="0">
                <a:solidFill>
                  <a:schemeClr val="tx1"/>
                </a:solidFill>
              </a:rPr>
              <a:t>)</a:t>
            </a:r>
            <a:endParaRPr lang="ko-KR" altLang="en-US" sz="1600" dirty="0">
              <a:solidFill>
                <a:schemeClr val="tx1"/>
              </a:solidFill>
            </a:endParaRPr>
          </a:p>
          <a:p>
            <a:pPr lvl="0" algn="l" fontAlgn="base">
              <a:lnSpc>
                <a:spcPct val="150000"/>
              </a:lnSpc>
            </a:pPr>
            <a:r>
              <a:rPr lang="en-US" altLang="ko-KR" sz="2000" dirty="0" smtClean="0">
                <a:solidFill>
                  <a:schemeClr val="tx1"/>
                </a:solidFill>
              </a:rPr>
              <a:t>3. </a:t>
            </a:r>
            <a:r>
              <a:rPr lang="ko-KR" altLang="en-US" sz="2000" dirty="0" smtClean="0">
                <a:solidFill>
                  <a:schemeClr val="tx1"/>
                </a:solidFill>
              </a:rPr>
              <a:t>장소 </a:t>
            </a:r>
            <a:r>
              <a:rPr lang="en-US" altLang="ko-KR" sz="2000" dirty="0">
                <a:solidFill>
                  <a:schemeClr val="tx1"/>
                </a:solidFill>
              </a:rPr>
              <a:t>: </a:t>
            </a:r>
            <a:r>
              <a:rPr lang="ko-KR" altLang="en-US" sz="2000" dirty="0" err="1">
                <a:solidFill>
                  <a:schemeClr val="tx1"/>
                </a:solidFill>
              </a:rPr>
              <a:t>화성시미디어센터</a:t>
            </a:r>
            <a:endParaRPr lang="ko-KR" altLang="en-US" sz="2000" dirty="0">
              <a:solidFill>
                <a:schemeClr val="tx1"/>
              </a:solidFill>
            </a:endParaRPr>
          </a:p>
          <a:p>
            <a:pPr lvl="0" algn="l" fontAlgn="base">
              <a:lnSpc>
                <a:spcPct val="150000"/>
              </a:lnSpc>
            </a:pPr>
            <a:r>
              <a:rPr lang="en-US" altLang="ko-KR" sz="2000" dirty="0" smtClean="0">
                <a:solidFill>
                  <a:schemeClr val="tx1"/>
                </a:solidFill>
              </a:rPr>
              <a:t>4. </a:t>
            </a:r>
            <a:r>
              <a:rPr lang="ko-KR" altLang="en-US" sz="2000" dirty="0" smtClean="0">
                <a:solidFill>
                  <a:schemeClr val="tx1"/>
                </a:solidFill>
              </a:rPr>
              <a:t>프로그램 </a:t>
            </a:r>
            <a:r>
              <a:rPr lang="en-US" altLang="ko-KR" sz="2000" dirty="0" smtClean="0">
                <a:solidFill>
                  <a:schemeClr val="tx1"/>
                </a:solidFill>
              </a:rPr>
              <a:t> </a:t>
            </a:r>
          </a:p>
          <a:p>
            <a:pPr lvl="1" algn="l" fontAlgn="base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</a:rPr>
              <a:t>1</a:t>
            </a:r>
            <a:r>
              <a:rPr lang="en-US" altLang="ko-KR" sz="1600" dirty="0">
                <a:solidFill>
                  <a:schemeClr val="tx1"/>
                </a:solidFill>
              </a:rPr>
              <a:t>)</a:t>
            </a:r>
            <a:r>
              <a:rPr lang="en-US" altLang="ko-KR" sz="1600" dirty="0" smtClean="0">
                <a:solidFill>
                  <a:schemeClr val="tx1"/>
                </a:solidFill>
              </a:rPr>
              <a:t>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메인행사</a:t>
            </a:r>
            <a:r>
              <a:rPr lang="ko-KR" altLang="en-US" sz="1600" dirty="0" smtClean="0">
                <a:solidFill>
                  <a:schemeClr val="tx1"/>
                </a:solidFill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</a:rPr>
              <a:t>:  </a:t>
            </a:r>
            <a:r>
              <a:rPr lang="ko-KR" altLang="en-US" sz="1600" dirty="0" smtClean="0">
                <a:solidFill>
                  <a:schemeClr val="tx1"/>
                </a:solidFill>
              </a:rPr>
              <a:t>전시회</a:t>
            </a:r>
            <a:r>
              <a:rPr lang="en-US" altLang="ko-KR" sz="1600" dirty="0">
                <a:solidFill>
                  <a:schemeClr val="tx1"/>
                </a:solidFill>
              </a:rPr>
              <a:t>,</a:t>
            </a:r>
            <a:r>
              <a:rPr lang="en-US" altLang="ko-KR" sz="1600" dirty="0" smtClean="0">
                <a:solidFill>
                  <a:schemeClr val="tx1"/>
                </a:solidFill>
              </a:rPr>
              <a:t> </a:t>
            </a:r>
            <a:r>
              <a:rPr lang="ko-KR" altLang="en-US" sz="1600" dirty="0">
                <a:solidFill>
                  <a:schemeClr val="tx1"/>
                </a:solidFill>
              </a:rPr>
              <a:t>상영회</a:t>
            </a:r>
          </a:p>
          <a:p>
            <a:pPr lvl="1" algn="l" fontAlgn="base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</a:rPr>
              <a:t>2) </a:t>
            </a:r>
            <a:r>
              <a:rPr lang="ko-KR" altLang="en-US" sz="1600" dirty="0" smtClean="0">
                <a:solidFill>
                  <a:schemeClr val="tx1"/>
                </a:solidFill>
              </a:rPr>
              <a:t>부대행사 </a:t>
            </a:r>
            <a:r>
              <a:rPr lang="en-US" altLang="ko-KR" sz="1600" dirty="0" smtClean="0">
                <a:solidFill>
                  <a:schemeClr val="tx1"/>
                </a:solidFill>
              </a:rPr>
              <a:t>: </a:t>
            </a:r>
            <a:r>
              <a:rPr lang="en-US" altLang="ko-KR" sz="1600" dirty="0">
                <a:solidFill>
                  <a:schemeClr val="tx1"/>
                </a:solidFill>
              </a:rPr>
              <a:t>VR</a:t>
            </a:r>
            <a:r>
              <a:rPr lang="ko-KR" altLang="en-US" sz="1600" dirty="0">
                <a:solidFill>
                  <a:schemeClr val="tx1"/>
                </a:solidFill>
              </a:rPr>
              <a:t>체험</a:t>
            </a:r>
            <a:r>
              <a:rPr lang="en-US" altLang="ko-KR" sz="1600" dirty="0">
                <a:solidFill>
                  <a:schemeClr val="tx1"/>
                </a:solidFill>
              </a:rPr>
              <a:t>, </a:t>
            </a:r>
            <a:r>
              <a:rPr lang="ko-KR" altLang="en-US" sz="1600" dirty="0">
                <a:solidFill>
                  <a:schemeClr val="tx1"/>
                </a:solidFill>
              </a:rPr>
              <a:t>이벤트</a:t>
            </a:r>
            <a:r>
              <a:rPr lang="en-US" altLang="ko-KR" sz="1600" dirty="0">
                <a:solidFill>
                  <a:schemeClr val="tx1"/>
                </a:solidFill>
              </a:rPr>
              <a:t>, </a:t>
            </a:r>
            <a:r>
              <a:rPr lang="ko-KR" altLang="en-US" sz="1600" dirty="0" err="1">
                <a:solidFill>
                  <a:schemeClr val="tx1"/>
                </a:solidFill>
              </a:rPr>
              <a:t>케이터링</a:t>
            </a:r>
            <a:r>
              <a:rPr lang="ko-KR" altLang="en-US" sz="1600" dirty="0">
                <a:solidFill>
                  <a:schemeClr val="tx1"/>
                </a:solidFill>
              </a:rPr>
              <a:t> 등</a:t>
            </a:r>
          </a:p>
          <a:p>
            <a:pPr lvl="0" algn="l" fontAlgn="base">
              <a:lnSpc>
                <a:spcPct val="150000"/>
              </a:lnSpc>
            </a:pPr>
            <a:r>
              <a:rPr lang="en-US" altLang="ko-KR" sz="2000" dirty="0" smtClean="0">
                <a:solidFill>
                  <a:schemeClr val="tx1"/>
                </a:solidFill>
              </a:rPr>
              <a:t>5. </a:t>
            </a:r>
            <a:r>
              <a:rPr lang="ko-KR" altLang="en-US" sz="2000" dirty="0" smtClean="0">
                <a:solidFill>
                  <a:schemeClr val="tx1"/>
                </a:solidFill>
              </a:rPr>
              <a:t>주 </a:t>
            </a:r>
            <a:r>
              <a:rPr lang="ko-KR" altLang="en-US" sz="2000" dirty="0">
                <a:solidFill>
                  <a:schemeClr val="tx1"/>
                </a:solidFill>
              </a:rPr>
              <a:t>제 </a:t>
            </a:r>
            <a:r>
              <a:rPr lang="en-US" altLang="ko-KR" sz="2000" dirty="0">
                <a:solidFill>
                  <a:schemeClr val="tx1"/>
                </a:solidFill>
              </a:rPr>
              <a:t>: Unpacking the </a:t>
            </a:r>
            <a:r>
              <a:rPr lang="en-US" altLang="ko-KR" sz="2000" dirty="0" smtClean="0">
                <a:solidFill>
                  <a:schemeClr val="tx1"/>
                </a:solidFill>
              </a:rPr>
              <a:t>Contents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354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1470025"/>
          </a:xfrm>
        </p:spPr>
        <p:txBody>
          <a:bodyPr/>
          <a:lstStyle/>
          <a:p>
            <a:r>
              <a:rPr lang="ko-KR" altLang="en-US" dirty="0" smtClean="0"/>
              <a:t>미디어 동아리 </a:t>
            </a:r>
            <a:r>
              <a:rPr lang="ko-KR" altLang="en-US" dirty="0" err="1" smtClean="0"/>
              <a:t>페스티발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47664" y="1772816"/>
            <a:ext cx="6400800" cy="648072"/>
          </a:xfrm>
        </p:spPr>
        <p:txBody>
          <a:bodyPr>
            <a:normAutofit/>
          </a:bodyPr>
          <a:lstStyle/>
          <a:p>
            <a:pPr algn="l" fontAlgn="base">
              <a:lnSpc>
                <a:spcPct val="150000"/>
              </a:lnSpc>
            </a:pPr>
            <a:r>
              <a:rPr lang="ko-KR" altLang="en-US" sz="2400" dirty="0" smtClean="0">
                <a:solidFill>
                  <a:schemeClr val="tx1"/>
                </a:solidFill>
              </a:rPr>
              <a:t>행사세부일정</a:t>
            </a:r>
            <a:endParaRPr lang="ko-KR" altLang="en-US" sz="2400" dirty="0">
              <a:solidFill>
                <a:schemeClr val="tx1"/>
              </a:solidFill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7310819"/>
              </p:ext>
            </p:extLst>
          </p:nvPr>
        </p:nvGraphicFramePr>
        <p:xfrm>
          <a:off x="1619672" y="2708920"/>
          <a:ext cx="5976663" cy="2808312"/>
        </p:xfrm>
        <a:graphic>
          <a:graphicData uri="http://schemas.openxmlformats.org/drawingml/2006/table">
            <a:tbl>
              <a:tblPr/>
              <a:tblGrid>
                <a:gridCol w="534564"/>
                <a:gridCol w="1173054"/>
                <a:gridCol w="2328570"/>
                <a:gridCol w="1414449"/>
                <a:gridCol w="526026"/>
              </a:tblGrid>
              <a:tr h="511091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구 분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내 용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시 간</a:t>
                      </a:r>
                      <a:endParaRPr lang="ko-KR" altLang="en-US" sz="11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비 고</a:t>
                      </a:r>
                      <a:endParaRPr lang="ko-KR" altLang="en-US" sz="11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</a:tr>
              <a:tr h="566386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준비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·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행사장 준비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09:00~10:00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2932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행사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메인행사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·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전시회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오프닝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 행사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: 14:00-14:30)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·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상영회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(GV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행사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: 14:30-15:30)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10:00~17:00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29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부대행사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· VR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체험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·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이벤트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10:00~17:00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4971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정리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·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행사장 정리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17:00~18:00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418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651142" y="-243408"/>
            <a:ext cx="10479725" cy="741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직사각형 7"/>
          <p:cNvSpPr/>
          <p:nvPr/>
        </p:nvSpPr>
        <p:spPr>
          <a:xfrm rot="18681090">
            <a:off x="6228184" y="4263282"/>
            <a:ext cx="720079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755576" y="620688"/>
            <a:ext cx="3888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/>
              <a:t>메인 상영관</a:t>
            </a:r>
            <a:r>
              <a:rPr lang="en-US" altLang="ko-KR" sz="3200" dirty="0" smtClean="0"/>
              <a:t>(2</a:t>
            </a:r>
            <a:r>
              <a:rPr lang="ko-KR" altLang="en-US" sz="3200" dirty="0" smtClean="0"/>
              <a:t>층</a:t>
            </a:r>
            <a:r>
              <a:rPr lang="en-US" altLang="ko-KR" sz="3200" dirty="0" smtClean="0"/>
              <a:t>)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589474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651142" y="-243408"/>
            <a:ext cx="10479725" cy="741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55576" y="620688"/>
            <a:ext cx="3888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/>
              <a:t>전시공간</a:t>
            </a:r>
            <a:r>
              <a:rPr lang="en-US" altLang="ko-KR" sz="3200" dirty="0" smtClean="0"/>
              <a:t>(2</a:t>
            </a:r>
            <a:r>
              <a:rPr lang="ko-KR" altLang="en-US" sz="3200" dirty="0" smtClean="0"/>
              <a:t>층</a:t>
            </a:r>
            <a:r>
              <a:rPr lang="en-US" altLang="ko-KR" sz="3200" dirty="0" smtClean="0"/>
              <a:t>)</a:t>
            </a:r>
            <a:endParaRPr lang="ko-KR" altLang="en-US" sz="3200" dirty="0"/>
          </a:p>
        </p:txBody>
      </p:sp>
      <p:sp>
        <p:nvSpPr>
          <p:cNvPr id="9" name="직사각형 8"/>
          <p:cNvSpPr/>
          <p:nvPr/>
        </p:nvSpPr>
        <p:spPr>
          <a:xfrm rot="10235178">
            <a:off x="4086771" y="3632997"/>
            <a:ext cx="554228" cy="124456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 rot="12321935">
            <a:off x="5508047" y="2899542"/>
            <a:ext cx="554228" cy="124456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 rot="13768718">
            <a:off x="4663283" y="3222817"/>
            <a:ext cx="554228" cy="124456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이등변 삼각형 1"/>
          <p:cNvSpPr/>
          <p:nvPr/>
        </p:nvSpPr>
        <p:spPr>
          <a:xfrm>
            <a:off x="2375756" y="2443069"/>
            <a:ext cx="360040" cy="325041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/>
          <p:cNvSpPr/>
          <p:nvPr/>
        </p:nvSpPr>
        <p:spPr>
          <a:xfrm>
            <a:off x="2697205" y="2961770"/>
            <a:ext cx="360040" cy="325041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이등변 삼각형 14"/>
          <p:cNvSpPr/>
          <p:nvPr/>
        </p:nvSpPr>
        <p:spPr>
          <a:xfrm>
            <a:off x="3131840" y="3306385"/>
            <a:ext cx="360040" cy="325041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이등변 삼각형 15"/>
          <p:cNvSpPr/>
          <p:nvPr/>
        </p:nvSpPr>
        <p:spPr>
          <a:xfrm>
            <a:off x="4295925" y="3095863"/>
            <a:ext cx="360040" cy="325041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이등변 삼각형 16"/>
          <p:cNvSpPr/>
          <p:nvPr/>
        </p:nvSpPr>
        <p:spPr>
          <a:xfrm>
            <a:off x="5605141" y="2280548"/>
            <a:ext cx="360040" cy="325041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83994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55576" y="620688"/>
            <a:ext cx="3888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/>
              <a:t>전시용 </a:t>
            </a:r>
            <a:r>
              <a:rPr lang="ko-KR" altLang="en-US" sz="3200" dirty="0" err="1" smtClean="0"/>
              <a:t>삼각폴</a:t>
            </a:r>
            <a:endParaRPr lang="ko-KR" altLang="en-US" sz="3200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49" name="_x217582320" descr="EMB000020144ec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4417" y="1556792"/>
            <a:ext cx="3019551" cy="4244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632569" y="148366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/>
              <a:t>1200</a:t>
            </a:r>
            <a:endParaRPr lang="ko-KR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012389" y="314096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/>
              <a:t>2400</a:t>
            </a:r>
            <a:endParaRPr lang="ko-KR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1804477" y="5157192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/>
              <a:t>1200</a:t>
            </a:r>
            <a:endParaRPr lang="ko-KR" alt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3478257" y="5124926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/>
              <a:t>1200</a:t>
            </a:r>
            <a:endParaRPr lang="ko-KR" altLang="en-US" dirty="0"/>
          </a:p>
        </p:txBody>
      </p:sp>
      <p:pic>
        <p:nvPicPr>
          <p:cNvPr id="2051" name="Picture 3" descr="C:\Users\USER\Desktop\OSB합판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954866" y="2155680"/>
            <a:ext cx="2656120" cy="2050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5364088" y="5147900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/>
              <a:t>재질 </a:t>
            </a:r>
            <a:r>
              <a:rPr lang="en-US" altLang="ko-KR" dirty="0" smtClean="0"/>
              <a:t>: OSB</a:t>
            </a:r>
            <a:r>
              <a:rPr lang="ko-KR" altLang="en-US" dirty="0" smtClean="0"/>
              <a:t>합판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42624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55576" y="620688"/>
            <a:ext cx="6264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smtClean="0"/>
              <a:t>미디어 동아리 작품집 제작</a:t>
            </a:r>
            <a:endParaRPr lang="ko-KR" altLang="en-US" sz="3200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920875" y="15525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6" name="부제목 5"/>
          <p:cNvSpPr>
            <a:spLocks noGrp="1"/>
          </p:cNvSpPr>
          <p:nvPr>
            <p:ph type="subTitle" idx="1"/>
          </p:nvPr>
        </p:nvSpPr>
        <p:spPr>
          <a:xfrm>
            <a:off x="1371600" y="3068960"/>
            <a:ext cx="6400800" cy="910952"/>
          </a:xfrm>
        </p:spPr>
        <p:txBody>
          <a:bodyPr/>
          <a:lstStyle/>
          <a:p>
            <a:r>
              <a:rPr lang="ko-KR" altLang="en-US" b="1" dirty="0" err="1" smtClean="0">
                <a:solidFill>
                  <a:srgbClr val="FF0000"/>
                </a:solidFill>
              </a:rPr>
              <a:t>동아리별</a:t>
            </a:r>
            <a:r>
              <a:rPr lang="ko-KR" altLang="en-US" b="1" dirty="0" smtClean="0">
                <a:solidFill>
                  <a:srgbClr val="FF0000"/>
                </a:solidFill>
              </a:rPr>
              <a:t> 작품 취합 제출</a:t>
            </a:r>
            <a:r>
              <a:rPr lang="en-US" altLang="ko-KR" b="1" dirty="0" smtClean="0">
                <a:solidFill>
                  <a:srgbClr val="FF0000"/>
                </a:solidFill>
              </a:rPr>
              <a:t>(</a:t>
            </a:r>
            <a:r>
              <a:rPr lang="ko-KR" altLang="en-US" b="1" dirty="0" smtClean="0">
                <a:solidFill>
                  <a:srgbClr val="FF0000"/>
                </a:solidFill>
              </a:rPr>
              <a:t>필수</a:t>
            </a:r>
            <a:r>
              <a:rPr lang="en-US" altLang="ko-KR" b="1" dirty="0" smtClean="0">
                <a:solidFill>
                  <a:srgbClr val="FF0000"/>
                </a:solidFill>
              </a:rPr>
              <a:t>)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70252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55576" y="620688"/>
            <a:ext cx="78488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/>
              <a:t>미디어 동아리 작품집 제작</a:t>
            </a:r>
            <a:endParaRPr lang="en-US" altLang="ko-KR" sz="3200" dirty="0" smtClean="0"/>
          </a:p>
          <a:p>
            <a:r>
              <a:rPr lang="en-US" altLang="ko-KR" sz="2800" dirty="0" smtClean="0">
                <a:solidFill>
                  <a:srgbClr val="0000FF"/>
                </a:solidFill>
              </a:rPr>
              <a:t>- </a:t>
            </a:r>
            <a:r>
              <a:rPr lang="ko-KR" altLang="en-US" sz="2800" dirty="0" smtClean="0">
                <a:solidFill>
                  <a:srgbClr val="0000FF"/>
                </a:solidFill>
              </a:rPr>
              <a:t>폴더 정리 방법</a:t>
            </a:r>
            <a:endParaRPr lang="ko-KR" altLang="en-US" sz="2800" dirty="0">
              <a:solidFill>
                <a:srgbClr val="0000FF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7232046"/>
              </p:ext>
            </p:extLst>
          </p:nvPr>
        </p:nvGraphicFramePr>
        <p:xfrm>
          <a:off x="899590" y="1862413"/>
          <a:ext cx="7488834" cy="4619712"/>
        </p:xfrm>
        <a:graphic>
          <a:graphicData uri="http://schemas.openxmlformats.org/drawingml/2006/table">
            <a:tbl>
              <a:tblPr/>
              <a:tblGrid>
                <a:gridCol w="1823113"/>
                <a:gridCol w="229839"/>
                <a:gridCol w="262772"/>
                <a:gridCol w="824929"/>
                <a:gridCol w="262772"/>
                <a:gridCol w="262772"/>
                <a:gridCol w="1425626"/>
                <a:gridCol w="237898"/>
                <a:gridCol w="237898"/>
                <a:gridCol w="1921215"/>
              </a:tblGrid>
              <a:tr h="35566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동아리명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3274" marR="63274" marT="17493" marB="174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회원명</a:t>
                      </a:r>
                      <a:endParaRPr lang="ko-KR" altLang="en-US" sz="12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3274" marR="63274" marT="17493" marB="174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분류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3274" marR="63274" marT="17493" marB="174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4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시리즈 구분</a:t>
                      </a:r>
                      <a:endParaRPr lang="ko-KR" altLang="en-US" sz="1200" b="1" kern="0" spc="-14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4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(</a:t>
                      </a:r>
                      <a:r>
                        <a:rPr lang="ko-KR" altLang="en-US" sz="1000" kern="0" spc="-14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필요시</a:t>
                      </a:r>
                      <a:r>
                        <a:rPr lang="en-US" altLang="ko-KR" sz="1000" kern="0" spc="-14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)</a:t>
                      </a:r>
                      <a:endParaRPr lang="ko-KR" altLang="en-US" sz="1000" kern="0" spc="-14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3274" marR="63274" marT="17493" marB="174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626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265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코리요 영상동아리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박찬욱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작품 폴더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코리요 시리즈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</a:tr>
              <a:tr h="2362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626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26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전도연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 dirty="0">
                        <a:solidFill>
                          <a:srgbClr val="FF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알콩 시리즈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</a:tr>
              <a:tr h="23626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FF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626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26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봉준호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달콩 시리즈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</a:tr>
              <a:tr h="23626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626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26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문소리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FF0000"/>
                          </a:solidFill>
                          <a:effectLst/>
                          <a:ea typeface="휴먼명조"/>
                        </a:rPr>
                        <a:t>페스티발 폴더</a:t>
                      </a:r>
                      <a:endParaRPr lang="ko-KR" altLang="en-US" sz="1000" b="1" kern="0" spc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FF0000"/>
                          </a:solidFill>
                          <a:effectLst/>
                          <a:ea typeface="휴먼명조"/>
                        </a:rPr>
                        <a:t>트리 시리즈</a:t>
                      </a:r>
                      <a:endParaRPr lang="ko-KR" altLang="en-US" sz="1000" b="1" kern="0" spc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80">
                          <a:solidFill>
                            <a:srgbClr val="FF0000"/>
                          </a:solidFill>
                          <a:effectLst/>
                          <a:latin typeface="휴먼명조"/>
                        </a:rPr>
                        <a:t>(</a:t>
                      </a:r>
                      <a:r>
                        <a:rPr lang="ko-KR" altLang="en-US" sz="1000" kern="0" spc="-80">
                          <a:solidFill>
                            <a:srgbClr val="FF0000"/>
                          </a:solidFill>
                          <a:effectLst/>
                          <a:ea typeface="휴먼명조"/>
                        </a:rPr>
                        <a:t>컨텐츠 제출양식 포함</a:t>
                      </a:r>
                      <a:r>
                        <a:rPr lang="en-US" altLang="ko-KR" sz="1000" kern="0" spc="-80">
                          <a:solidFill>
                            <a:srgbClr val="FF0000"/>
                          </a:solidFill>
                          <a:effectLst/>
                          <a:latin typeface="휴먼명조"/>
                        </a:rPr>
                        <a:t>)</a:t>
                      </a:r>
                      <a:endParaRPr lang="ko-KR" altLang="en-US" sz="1000" kern="0" spc="-8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</a:tr>
              <a:tr h="23626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626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26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이창동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FF0000"/>
                          </a:solidFill>
                          <a:effectLst/>
                          <a:ea typeface="휴먼명조"/>
                        </a:rPr>
                        <a:t>브라키오 시리즈</a:t>
                      </a:r>
                      <a:endParaRPr lang="ko-KR" altLang="en-US" sz="1000" b="1" kern="0" spc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80">
                          <a:solidFill>
                            <a:srgbClr val="FF0000"/>
                          </a:solidFill>
                          <a:effectLst/>
                          <a:latin typeface="휴먼명조"/>
                        </a:rPr>
                        <a:t>(</a:t>
                      </a:r>
                      <a:r>
                        <a:rPr lang="ko-KR" altLang="en-US" sz="1000" kern="0" spc="-80">
                          <a:solidFill>
                            <a:srgbClr val="FF0000"/>
                          </a:solidFill>
                          <a:effectLst/>
                          <a:ea typeface="휴먼명조"/>
                        </a:rPr>
                        <a:t>컨텐츠 제출양식 포함</a:t>
                      </a:r>
                      <a:r>
                        <a:rPr lang="en-US" altLang="ko-KR" sz="1000" kern="0" spc="-80">
                          <a:solidFill>
                            <a:srgbClr val="FF0000"/>
                          </a:solidFill>
                          <a:effectLst/>
                          <a:latin typeface="휴먼명조"/>
                        </a:rPr>
                        <a:t>)</a:t>
                      </a:r>
                      <a:endParaRPr lang="ko-KR" altLang="en-US" sz="1000" kern="0" spc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</a:tr>
              <a:tr h="23626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3274" marR="63274" marT="17493" marB="17493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0010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55576" y="620688"/>
            <a:ext cx="78488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/>
              <a:t>미디어 동아리 작품집 제작</a:t>
            </a:r>
            <a:endParaRPr lang="en-US" altLang="ko-KR" sz="3200" dirty="0" smtClean="0"/>
          </a:p>
          <a:p>
            <a:r>
              <a:rPr lang="en-US" altLang="ko-KR" sz="2800" dirty="0" smtClean="0">
                <a:solidFill>
                  <a:srgbClr val="0000FF"/>
                </a:solidFill>
              </a:rPr>
              <a:t>- </a:t>
            </a:r>
            <a:r>
              <a:rPr lang="ko-KR" altLang="en-US" sz="2800" dirty="0" smtClean="0">
                <a:solidFill>
                  <a:srgbClr val="0000FF"/>
                </a:solidFill>
              </a:rPr>
              <a:t>제출 가능 </a:t>
            </a:r>
            <a:r>
              <a:rPr lang="ko-KR" altLang="en-US" sz="2800" dirty="0" err="1" smtClean="0">
                <a:solidFill>
                  <a:srgbClr val="0000FF"/>
                </a:solidFill>
              </a:rPr>
              <a:t>컨텐츠</a:t>
            </a:r>
            <a:r>
              <a:rPr lang="ko-KR" altLang="en-US" sz="2800" dirty="0" smtClean="0">
                <a:solidFill>
                  <a:srgbClr val="0000FF"/>
                </a:solidFill>
              </a:rPr>
              <a:t> 파일 포맷</a:t>
            </a:r>
            <a:endParaRPr lang="ko-KR" altLang="en-US" sz="2800" dirty="0">
              <a:solidFill>
                <a:srgbClr val="0000FF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3115608"/>
              </p:ext>
            </p:extLst>
          </p:nvPr>
        </p:nvGraphicFramePr>
        <p:xfrm>
          <a:off x="899592" y="1769110"/>
          <a:ext cx="7416825" cy="4468202"/>
        </p:xfrm>
        <a:graphic>
          <a:graphicData uri="http://schemas.openxmlformats.org/drawingml/2006/table">
            <a:tbl>
              <a:tblPr/>
              <a:tblGrid>
                <a:gridCol w="838357"/>
                <a:gridCol w="1711079"/>
                <a:gridCol w="1502274"/>
                <a:gridCol w="3365115"/>
              </a:tblGrid>
              <a:tr h="5776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분야</a:t>
                      </a:r>
                      <a:endParaRPr lang="ko-KR" altLang="en-US" sz="16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포맷</a:t>
                      </a:r>
                      <a:endParaRPr lang="ko-KR" altLang="en-US" sz="16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비고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</a:tr>
              <a:tr h="98685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영상</a:t>
                      </a:r>
                      <a:endParaRPr lang="ko-KR" altLang="en-US" sz="16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영상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avi, mp4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최대해상도로 제출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도입부 영상 제목</a:t>
                      </a:r>
                      <a:r>
                        <a:rPr lang="en-US" altLang="ko-KR" sz="16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, </a:t>
                      </a: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엔딩크래딧 필수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995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사진</a:t>
                      </a:r>
                      <a:endParaRPr lang="ko-KR" altLang="en-US" sz="16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사진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jpg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최대해상도로 제출</a:t>
                      </a:r>
                      <a:r>
                        <a:rPr lang="en-US" altLang="ko-KR" sz="16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,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저장시 속성정보</a:t>
                      </a:r>
                      <a:r>
                        <a:rPr lang="en-US" altLang="ko-KR" sz="16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(EXIF) </a:t>
                      </a: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삭제 금지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685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오디오</a:t>
                      </a:r>
                      <a:endParaRPr lang="ko-KR" altLang="en-US" sz="16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팟캐스트</a:t>
                      </a:r>
                      <a:r>
                        <a:rPr lang="en-US" altLang="ko-KR" sz="16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, 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라디오 등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mp3, mp4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최고 음질로 제출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685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이미지</a:t>
                      </a:r>
                      <a:endParaRPr lang="ko-KR" altLang="en-US" sz="16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웹툰</a:t>
                      </a:r>
                      <a:r>
                        <a:rPr lang="en-US" altLang="ko-KR" sz="16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, 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디지털아트 등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jpg, psd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최대해상도로 제출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,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레이어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 정보 </a:t>
                      </a: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존재시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PSD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파일로 제출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871663" y="28162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733376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55576" y="620688"/>
            <a:ext cx="78488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/>
              <a:t>미디어 동아리 작품집 제작</a:t>
            </a:r>
            <a:endParaRPr lang="en-US" altLang="ko-KR" sz="3200" dirty="0" smtClean="0"/>
          </a:p>
          <a:p>
            <a:r>
              <a:rPr lang="en-US" altLang="ko-KR" sz="2800" dirty="0" smtClean="0">
                <a:solidFill>
                  <a:srgbClr val="0000FF"/>
                </a:solidFill>
              </a:rPr>
              <a:t>- </a:t>
            </a:r>
            <a:r>
              <a:rPr lang="ko-KR" altLang="en-US" sz="2800" dirty="0" smtClean="0">
                <a:solidFill>
                  <a:srgbClr val="0000FF"/>
                </a:solidFill>
              </a:rPr>
              <a:t>파일 </a:t>
            </a:r>
            <a:r>
              <a:rPr lang="ko-KR" altLang="en-US" sz="2800" dirty="0" err="1" smtClean="0">
                <a:solidFill>
                  <a:srgbClr val="0000FF"/>
                </a:solidFill>
              </a:rPr>
              <a:t>네이밍</a:t>
            </a:r>
            <a:endParaRPr lang="ko-KR" altLang="en-US" sz="2800" dirty="0">
              <a:solidFill>
                <a:srgbClr val="0000FF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871663" y="28162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6" name="부제목 5"/>
          <p:cNvSpPr>
            <a:spLocks noGrp="1"/>
          </p:cNvSpPr>
          <p:nvPr>
            <p:ph type="subTitle" idx="1"/>
          </p:nvPr>
        </p:nvSpPr>
        <p:spPr>
          <a:xfrm>
            <a:off x="1371600" y="3068960"/>
            <a:ext cx="6400800" cy="910952"/>
          </a:xfrm>
        </p:spPr>
        <p:txBody>
          <a:bodyPr/>
          <a:lstStyle/>
          <a:p>
            <a:pPr fontAlgn="base" latinLnBrk="0"/>
            <a:r>
              <a:rPr lang="ko-KR" altLang="en-US" b="1" dirty="0" err="1">
                <a:solidFill>
                  <a:srgbClr val="FF0000"/>
                </a:solidFill>
              </a:rPr>
              <a:t>회원명</a:t>
            </a:r>
            <a:r>
              <a:rPr lang="en-US" altLang="ko-KR" b="1" dirty="0">
                <a:solidFill>
                  <a:srgbClr val="FF0000"/>
                </a:solidFill>
              </a:rPr>
              <a:t>_</a:t>
            </a:r>
            <a:r>
              <a:rPr lang="ko-KR" altLang="en-US" b="1" dirty="0">
                <a:solidFill>
                  <a:srgbClr val="FF0000"/>
                </a:solidFill>
              </a:rPr>
              <a:t>제목</a:t>
            </a:r>
            <a:r>
              <a:rPr lang="en-US" altLang="ko-KR" b="1" dirty="0">
                <a:solidFill>
                  <a:srgbClr val="FF0000"/>
                </a:solidFill>
              </a:rPr>
              <a:t>.</a:t>
            </a:r>
            <a:r>
              <a:rPr lang="ko-KR" altLang="en-US" b="1" dirty="0" err="1">
                <a:solidFill>
                  <a:srgbClr val="FF0000"/>
                </a:solidFill>
              </a:rPr>
              <a:t>확장자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1642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55576" y="620688"/>
            <a:ext cx="78488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/>
              <a:t>미디어 동아리 작품집 제작</a:t>
            </a:r>
            <a:endParaRPr lang="en-US" altLang="ko-KR" sz="3200" dirty="0" smtClean="0"/>
          </a:p>
          <a:p>
            <a:r>
              <a:rPr lang="en-US" altLang="ko-KR" sz="2800" dirty="0" smtClean="0">
                <a:solidFill>
                  <a:srgbClr val="0000FF"/>
                </a:solidFill>
              </a:rPr>
              <a:t>- </a:t>
            </a:r>
            <a:r>
              <a:rPr lang="ko-KR" altLang="en-US" sz="2800" dirty="0" smtClean="0">
                <a:solidFill>
                  <a:srgbClr val="0000FF"/>
                </a:solidFill>
              </a:rPr>
              <a:t>파일 </a:t>
            </a:r>
            <a:r>
              <a:rPr lang="ko-KR" altLang="en-US" sz="2800" dirty="0" err="1" smtClean="0">
                <a:solidFill>
                  <a:srgbClr val="0000FF"/>
                </a:solidFill>
              </a:rPr>
              <a:t>제출처</a:t>
            </a:r>
            <a:endParaRPr lang="ko-KR" altLang="en-US" sz="2800" dirty="0">
              <a:solidFill>
                <a:srgbClr val="0000FF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871663" y="28162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6" name="부제목 5"/>
          <p:cNvSpPr>
            <a:spLocks noGrp="1"/>
          </p:cNvSpPr>
          <p:nvPr>
            <p:ph type="subTitle" idx="1"/>
          </p:nvPr>
        </p:nvSpPr>
        <p:spPr>
          <a:xfrm>
            <a:off x="1371600" y="3068960"/>
            <a:ext cx="6400800" cy="2520280"/>
          </a:xfrm>
        </p:spPr>
        <p:txBody>
          <a:bodyPr>
            <a:noAutofit/>
          </a:bodyPr>
          <a:lstStyle/>
          <a:p>
            <a:pPr fontAlgn="base" latinLnBrk="0">
              <a:lnSpc>
                <a:spcPct val="170000"/>
              </a:lnSpc>
            </a:pPr>
            <a:r>
              <a:rPr lang="ko-KR" altLang="en-US" sz="2800" b="1" dirty="0">
                <a:solidFill>
                  <a:srgbClr val="FF0000"/>
                </a:solidFill>
              </a:rPr>
              <a:t>동아리 별로 취합</a:t>
            </a:r>
            <a:r>
              <a:rPr lang="en-US" altLang="ko-KR" sz="2800" b="1" dirty="0">
                <a:solidFill>
                  <a:srgbClr val="FF0000"/>
                </a:solidFill>
              </a:rPr>
              <a:t>, zip</a:t>
            </a:r>
            <a:r>
              <a:rPr lang="ko-KR" altLang="en-US" sz="2800" b="1" dirty="0">
                <a:solidFill>
                  <a:srgbClr val="FF0000"/>
                </a:solidFill>
              </a:rPr>
              <a:t>파일로 묶어 </a:t>
            </a:r>
            <a:endParaRPr lang="en-US" altLang="ko-KR" sz="2800" b="1" dirty="0" smtClean="0">
              <a:solidFill>
                <a:srgbClr val="FF0000"/>
              </a:solidFill>
            </a:endParaRPr>
          </a:p>
          <a:p>
            <a:pPr fontAlgn="base" latinLnBrk="0">
              <a:lnSpc>
                <a:spcPct val="170000"/>
              </a:lnSpc>
            </a:pPr>
            <a:r>
              <a:rPr lang="ko-KR" altLang="en-US" sz="2800" b="1" dirty="0" err="1" smtClean="0">
                <a:solidFill>
                  <a:srgbClr val="FF0000"/>
                </a:solidFill>
              </a:rPr>
              <a:t>이메일</a:t>
            </a:r>
            <a:r>
              <a:rPr lang="ko-KR" altLang="en-US" sz="2800" b="1" dirty="0" smtClean="0">
                <a:solidFill>
                  <a:srgbClr val="FF0000"/>
                </a:solidFill>
              </a:rPr>
              <a:t> </a:t>
            </a:r>
            <a:r>
              <a:rPr lang="en-US" altLang="ko-KR" sz="2800" b="1" dirty="0">
                <a:solidFill>
                  <a:srgbClr val="FF0000"/>
                </a:solidFill>
              </a:rPr>
              <a:t>media5@hcf.or.kr </a:t>
            </a:r>
            <a:r>
              <a:rPr lang="ko-KR" altLang="en-US" sz="2800" b="1" dirty="0">
                <a:solidFill>
                  <a:srgbClr val="FF0000"/>
                </a:solidFill>
              </a:rPr>
              <a:t>로 제출</a:t>
            </a:r>
          </a:p>
        </p:txBody>
      </p:sp>
    </p:spTree>
    <p:extLst>
      <p:ext uri="{BB962C8B-B14F-4D97-AF65-F5344CB8AC3E}">
        <p14:creationId xmlns:p14="http://schemas.microsoft.com/office/powerpoint/2010/main" val="40570563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55576" y="620688"/>
            <a:ext cx="78488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/>
              <a:t>마감일</a:t>
            </a:r>
            <a:endParaRPr lang="en-US" altLang="ko-KR" sz="3200" dirty="0" smtClean="0"/>
          </a:p>
          <a:p>
            <a:endParaRPr lang="ko-KR" altLang="en-US" sz="2800" dirty="0">
              <a:solidFill>
                <a:srgbClr val="0000FF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871663" y="28162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6" name="부제목 5"/>
          <p:cNvSpPr>
            <a:spLocks noGrp="1"/>
          </p:cNvSpPr>
          <p:nvPr>
            <p:ph type="subTitle" idx="1"/>
          </p:nvPr>
        </p:nvSpPr>
        <p:spPr>
          <a:xfrm>
            <a:off x="1371600" y="2492896"/>
            <a:ext cx="6400800" cy="2520280"/>
          </a:xfrm>
        </p:spPr>
        <p:txBody>
          <a:bodyPr>
            <a:noAutofit/>
          </a:bodyPr>
          <a:lstStyle/>
          <a:p>
            <a:pPr fontAlgn="base" latinLnBrk="0">
              <a:lnSpc>
                <a:spcPct val="170000"/>
              </a:lnSpc>
            </a:pPr>
            <a:r>
              <a:rPr lang="en-US" altLang="ko-KR" sz="6600" b="1" dirty="0" smtClean="0">
                <a:solidFill>
                  <a:srgbClr val="FF0000"/>
                </a:solidFill>
              </a:rPr>
              <a:t>11/11 </a:t>
            </a:r>
            <a:r>
              <a:rPr lang="ko-KR" altLang="en-US" sz="6600" b="1" dirty="0" smtClean="0">
                <a:solidFill>
                  <a:srgbClr val="FF0000"/>
                </a:solidFill>
              </a:rPr>
              <a:t>월요일</a:t>
            </a:r>
            <a:endParaRPr lang="ko-KR" altLang="en-US" sz="6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6864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83568" y="3041560"/>
            <a:ext cx="78488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dirty="0" smtClean="0"/>
              <a:t>감사합니다</a:t>
            </a:r>
            <a:r>
              <a:rPr lang="en-US" altLang="ko-KR" sz="3200" dirty="0" smtClean="0"/>
              <a:t>!</a:t>
            </a:r>
          </a:p>
          <a:p>
            <a:pPr algn="ctr"/>
            <a:endParaRPr lang="ko-KR" altLang="en-US" sz="2800" dirty="0">
              <a:solidFill>
                <a:srgbClr val="0000FF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16629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324</Words>
  <Application>Microsoft Office PowerPoint</Application>
  <PresentationFormat>화면 슬라이드 쇼(4:3)</PresentationFormat>
  <Paragraphs>114</Paragraphs>
  <Slides>14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5" baseType="lpstr">
      <vt:lpstr>Office 테마</vt:lpstr>
      <vt:lpstr>미디어 동아리 간담회</vt:lpstr>
      <vt:lpstr>미디어 동아리 간담회</vt:lpstr>
      <vt:lpstr>미디어 동아리 페스티발</vt:lpstr>
      <vt:lpstr>미디어 동아리 페스티발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미디어 동아리 간담회</dc:title>
  <dc:creator>Windows 사용자</dc:creator>
  <cp:lastModifiedBy>Windows 사용자</cp:lastModifiedBy>
  <cp:revision>10</cp:revision>
  <dcterms:created xsi:type="dcterms:W3CDTF">2019-09-10T00:57:09Z</dcterms:created>
  <dcterms:modified xsi:type="dcterms:W3CDTF">2019-11-01T02:51:10Z</dcterms:modified>
</cp:coreProperties>
</file>