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56" r:id="rId2"/>
    <p:sldId id="263" r:id="rId3"/>
    <p:sldId id="265" r:id="rId4"/>
    <p:sldId id="266" r:id="rId5"/>
    <p:sldId id="275" r:id="rId6"/>
    <p:sldId id="258" r:id="rId7"/>
    <p:sldId id="262" r:id="rId8"/>
    <p:sldId id="267" r:id="rId9"/>
    <p:sldId id="279" r:id="rId10"/>
    <p:sldId id="280" r:id="rId11"/>
    <p:sldId id="276" r:id="rId12"/>
    <p:sldId id="278" r:id="rId13"/>
    <p:sldId id="274" r:id="rId14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85" autoAdjust="0"/>
    <p:restoredTop sz="94650" autoAdjust="0"/>
  </p:normalViewPr>
  <p:slideViewPr>
    <p:cSldViewPr>
      <p:cViewPr>
        <p:scale>
          <a:sx n="80" d="100"/>
          <a:sy n="80" d="100"/>
        </p:scale>
        <p:origin x="-2514" y="-72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326C59C-2279-46F6-B4E2-9B64EF4701D2}" type="datetimeFigureOut">
              <a:rPr lang="ko-KR" altLang="en-US" smtClean="0"/>
              <a:t>2019-11-25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9CB8E5E-ADB0-4C2F-B615-7C64B7EC938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335664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CB8E5E-ADB0-4C2F-B615-7C64B7EC938D}" type="slidenum">
              <a:rPr lang="ko-KR" altLang="en-US" smtClean="0"/>
              <a:t>13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7748509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0D7127-FE76-46C0-A0CD-B31569E057E0}" type="datetimeFigureOut">
              <a:rPr lang="ko-KR" altLang="en-US" smtClean="0"/>
              <a:t>2019-11-25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D1A8F4-9F3E-407D-97C0-8E0B6FBCBD3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295442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0D7127-FE76-46C0-A0CD-B31569E057E0}" type="datetimeFigureOut">
              <a:rPr lang="ko-KR" altLang="en-US" smtClean="0"/>
              <a:t>2019-11-25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D1A8F4-9F3E-407D-97C0-8E0B6FBCBD3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026822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0D7127-FE76-46C0-A0CD-B31569E057E0}" type="datetimeFigureOut">
              <a:rPr lang="ko-KR" altLang="en-US" smtClean="0"/>
              <a:t>2019-11-25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D1A8F4-9F3E-407D-97C0-8E0B6FBCBD3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456154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0D7127-FE76-46C0-A0CD-B31569E057E0}" type="datetimeFigureOut">
              <a:rPr lang="ko-KR" altLang="en-US" smtClean="0"/>
              <a:t>2019-11-25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D1A8F4-9F3E-407D-97C0-8E0B6FBCBD3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678757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0D7127-FE76-46C0-A0CD-B31569E057E0}" type="datetimeFigureOut">
              <a:rPr lang="ko-KR" altLang="en-US" smtClean="0"/>
              <a:t>2019-11-25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D1A8F4-9F3E-407D-97C0-8E0B6FBCBD3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889797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0D7127-FE76-46C0-A0CD-B31569E057E0}" type="datetimeFigureOut">
              <a:rPr lang="ko-KR" altLang="en-US" smtClean="0"/>
              <a:t>2019-11-25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D1A8F4-9F3E-407D-97C0-8E0B6FBCBD3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814690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0D7127-FE76-46C0-A0CD-B31569E057E0}" type="datetimeFigureOut">
              <a:rPr lang="ko-KR" altLang="en-US" smtClean="0"/>
              <a:t>2019-11-25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D1A8F4-9F3E-407D-97C0-8E0B6FBCBD3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972551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0D7127-FE76-46C0-A0CD-B31569E057E0}" type="datetimeFigureOut">
              <a:rPr lang="ko-KR" altLang="en-US" smtClean="0"/>
              <a:t>2019-11-25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D1A8F4-9F3E-407D-97C0-8E0B6FBCBD3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37718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0D7127-FE76-46C0-A0CD-B31569E057E0}" type="datetimeFigureOut">
              <a:rPr lang="ko-KR" altLang="en-US" smtClean="0"/>
              <a:t>2019-11-25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D1A8F4-9F3E-407D-97C0-8E0B6FBCBD3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955423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0D7127-FE76-46C0-A0CD-B31569E057E0}" type="datetimeFigureOut">
              <a:rPr lang="ko-KR" altLang="en-US" smtClean="0"/>
              <a:t>2019-11-25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D1A8F4-9F3E-407D-97C0-8E0B6FBCBD3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928257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0D7127-FE76-46C0-A0CD-B31569E057E0}" type="datetimeFigureOut">
              <a:rPr lang="ko-KR" altLang="en-US" smtClean="0"/>
              <a:t>2019-11-25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D1A8F4-9F3E-407D-97C0-8E0B6FBCBD3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713903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0D7127-FE76-46C0-A0CD-B31569E057E0}" type="datetimeFigureOut">
              <a:rPr lang="ko-KR" altLang="en-US" smtClean="0"/>
              <a:t>2019-11-25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D1A8F4-9F3E-407D-97C0-8E0B6FBCBD3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885640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1412776"/>
            <a:ext cx="7772400" cy="1470025"/>
          </a:xfrm>
        </p:spPr>
        <p:txBody>
          <a:bodyPr/>
          <a:lstStyle/>
          <a:p>
            <a:r>
              <a:rPr lang="ko-KR" altLang="en-US" dirty="0" smtClean="0"/>
              <a:t>미디어 동아리 간담회</a:t>
            </a:r>
            <a:endParaRPr lang="ko-KR" altLang="en-US" dirty="0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475656" y="3933056"/>
            <a:ext cx="6400800" cy="936104"/>
          </a:xfrm>
        </p:spPr>
        <p:txBody>
          <a:bodyPr>
            <a:normAutofit/>
          </a:bodyPr>
          <a:lstStyle/>
          <a:p>
            <a:r>
              <a:rPr lang="en-US" altLang="ko-KR" sz="2000" dirty="0" smtClean="0"/>
              <a:t>2019. 11. 19 (</a:t>
            </a:r>
            <a:r>
              <a:rPr lang="ko-KR" altLang="en-US" sz="2000" dirty="0"/>
              <a:t>화</a:t>
            </a:r>
            <a:r>
              <a:rPr lang="en-US" altLang="ko-KR" sz="2000" dirty="0" smtClean="0"/>
              <a:t>)</a:t>
            </a:r>
          </a:p>
          <a:p>
            <a:r>
              <a:rPr lang="ko-KR" altLang="en-US" sz="2000" dirty="0" err="1" smtClean="0"/>
              <a:t>화성시미디어센터</a:t>
            </a:r>
            <a:r>
              <a:rPr lang="ko-KR" altLang="en-US" sz="2000" dirty="0" smtClean="0"/>
              <a:t> 영상스튜디오</a:t>
            </a:r>
            <a:endParaRPr lang="ko-KR" altLang="en-US" sz="2000" dirty="0"/>
          </a:p>
        </p:txBody>
      </p:sp>
    </p:spTree>
    <p:extLst>
      <p:ext uri="{BB962C8B-B14F-4D97-AF65-F5344CB8AC3E}">
        <p14:creationId xmlns:p14="http://schemas.microsoft.com/office/powerpoint/2010/main" val="4390570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3568" y="332656"/>
            <a:ext cx="7772400" cy="1470025"/>
          </a:xfrm>
        </p:spPr>
        <p:txBody>
          <a:bodyPr/>
          <a:lstStyle/>
          <a:p>
            <a:r>
              <a:rPr lang="ko-KR" altLang="en-US" dirty="0" smtClean="0"/>
              <a:t>미디어 동아리 간담회</a:t>
            </a:r>
            <a:endParaRPr lang="ko-KR" altLang="en-US" dirty="0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835696" y="2708920"/>
            <a:ext cx="3808512" cy="2520280"/>
          </a:xfrm>
        </p:spPr>
        <p:txBody>
          <a:bodyPr>
            <a:normAutofit/>
          </a:bodyPr>
          <a:lstStyle/>
          <a:p>
            <a:pPr algn="l">
              <a:lnSpc>
                <a:spcPct val="200000"/>
              </a:lnSpc>
            </a:pPr>
            <a:r>
              <a:rPr lang="en-US" altLang="ko-KR" sz="2000" dirty="0" smtClean="0">
                <a:solidFill>
                  <a:schemeClr val="tx1"/>
                </a:solidFill>
              </a:rPr>
              <a:t>&lt;</a:t>
            </a:r>
            <a:r>
              <a:rPr lang="ko-KR" altLang="en-US" sz="2000" dirty="0" smtClean="0">
                <a:solidFill>
                  <a:schemeClr val="tx1"/>
                </a:solidFill>
              </a:rPr>
              <a:t>논의 내용</a:t>
            </a:r>
            <a:r>
              <a:rPr lang="en-US" altLang="ko-KR" sz="2000" dirty="0" smtClean="0">
                <a:solidFill>
                  <a:schemeClr val="tx1"/>
                </a:solidFill>
              </a:rPr>
              <a:t>&gt;</a:t>
            </a:r>
          </a:p>
          <a:p>
            <a:pPr algn="l">
              <a:lnSpc>
                <a:spcPct val="200000"/>
              </a:lnSpc>
            </a:pPr>
            <a:r>
              <a:rPr lang="ko-KR" altLang="en-US" sz="2000" dirty="0" smtClean="0">
                <a:solidFill>
                  <a:schemeClr val="tx1"/>
                </a:solidFill>
              </a:rPr>
              <a:t>미디어 동아리 페스티벌 운영</a:t>
            </a:r>
            <a:endParaRPr lang="en-US" altLang="ko-KR" sz="2000" dirty="0" smtClean="0">
              <a:solidFill>
                <a:schemeClr val="tx1"/>
              </a:solidFill>
            </a:endParaRPr>
          </a:p>
          <a:p>
            <a:pPr marL="914400" lvl="1" indent="-457200" algn="l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ko-KR" altLang="en-US" sz="1600" dirty="0" smtClean="0">
                <a:solidFill>
                  <a:schemeClr val="tx1"/>
                </a:solidFill>
              </a:rPr>
              <a:t>상영회</a:t>
            </a:r>
            <a:endParaRPr lang="en-US" altLang="ko-KR" sz="1600" dirty="0" smtClean="0">
              <a:solidFill>
                <a:schemeClr val="tx1"/>
              </a:solidFill>
            </a:endParaRPr>
          </a:p>
          <a:p>
            <a:pPr marL="914400" lvl="1" indent="-457200" algn="l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ko-KR" altLang="en-US" sz="1600" dirty="0" smtClean="0">
                <a:solidFill>
                  <a:schemeClr val="tx1"/>
                </a:solidFill>
              </a:rPr>
              <a:t>전시회</a:t>
            </a:r>
            <a:endParaRPr lang="en-US" altLang="ko-KR" sz="1600" dirty="0">
              <a:solidFill>
                <a:schemeClr val="tx1"/>
              </a:solidFill>
            </a:endParaRPr>
          </a:p>
          <a:p>
            <a:pPr marL="914400" lvl="1" indent="-457200" algn="l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altLang="ko-KR" sz="2000" dirty="0" smtClean="0">
              <a:solidFill>
                <a:schemeClr val="tx1"/>
              </a:solidFill>
            </a:endParaRPr>
          </a:p>
          <a:p>
            <a:pPr algn="l"/>
            <a:endParaRPr lang="en-US" altLang="ko-KR" sz="2000" dirty="0" smtClean="0"/>
          </a:p>
          <a:p>
            <a:endParaRPr lang="ko-KR" altLang="en-US" sz="2000" dirty="0"/>
          </a:p>
        </p:txBody>
      </p:sp>
    </p:spTree>
    <p:extLst>
      <p:ext uri="{BB962C8B-B14F-4D97-AF65-F5344CB8AC3E}">
        <p14:creationId xmlns:p14="http://schemas.microsoft.com/office/powerpoint/2010/main" val="16362817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3568" y="332656"/>
            <a:ext cx="7772400" cy="1470025"/>
          </a:xfrm>
        </p:spPr>
        <p:txBody>
          <a:bodyPr/>
          <a:lstStyle/>
          <a:p>
            <a:r>
              <a:rPr lang="ko-KR" altLang="en-US" dirty="0" smtClean="0"/>
              <a:t>미디어 동아리 </a:t>
            </a:r>
            <a:r>
              <a:rPr lang="ko-KR" altLang="en-US" dirty="0" err="1" smtClean="0"/>
              <a:t>페스티발</a:t>
            </a:r>
            <a:endParaRPr lang="ko-KR" altLang="en-US" dirty="0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547664" y="1772816"/>
            <a:ext cx="6400800" cy="4176464"/>
          </a:xfrm>
        </p:spPr>
        <p:txBody>
          <a:bodyPr>
            <a:normAutofit fontScale="92500" lnSpcReduction="20000"/>
          </a:bodyPr>
          <a:lstStyle/>
          <a:p>
            <a:pPr algn="l" fontAlgn="base">
              <a:lnSpc>
                <a:spcPct val="150000"/>
              </a:lnSpc>
            </a:pPr>
            <a:r>
              <a:rPr lang="ko-KR" altLang="en-US" sz="2400" dirty="0" smtClean="0">
                <a:solidFill>
                  <a:schemeClr val="tx1"/>
                </a:solidFill>
              </a:rPr>
              <a:t>행사개요</a:t>
            </a:r>
            <a:endParaRPr lang="ko-KR" altLang="en-US" sz="2400" dirty="0">
              <a:solidFill>
                <a:schemeClr val="tx1"/>
              </a:solidFill>
            </a:endParaRPr>
          </a:p>
          <a:p>
            <a:pPr lvl="0" algn="l" fontAlgn="base">
              <a:lnSpc>
                <a:spcPct val="150000"/>
              </a:lnSpc>
            </a:pPr>
            <a:r>
              <a:rPr lang="en-US" altLang="ko-KR" sz="2000" dirty="0" smtClean="0">
                <a:solidFill>
                  <a:schemeClr val="tx1"/>
                </a:solidFill>
              </a:rPr>
              <a:t>1. </a:t>
            </a:r>
            <a:r>
              <a:rPr lang="ko-KR" altLang="en-US" sz="2000" dirty="0" err="1" smtClean="0">
                <a:solidFill>
                  <a:schemeClr val="tx1"/>
                </a:solidFill>
              </a:rPr>
              <a:t>행사명</a:t>
            </a:r>
            <a:r>
              <a:rPr lang="ko-KR" altLang="en-US" sz="2000" dirty="0" smtClean="0">
                <a:solidFill>
                  <a:schemeClr val="tx1"/>
                </a:solidFill>
              </a:rPr>
              <a:t> </a:t>
            </a:r>
            <a:r>
              <a:rPr lang="en-US" altLang="ko-KR" sz="2000" dirty="0">
                <a:solidFill>
                  <a:schemeClr val="tx1"/>
                </a:solidFill>
              </a:rPr>
              <a:t>: 2019 </a:t>
            </a:r>
            <a:r>
              <a:rPr lang="ko-KR" altLang="en-US" sz="2000" dirty="0">
                <a:solidFill>
                  <a:schemeClr val="tx1"/>
                </a:solidFill>
              </a:rPr>
              <a:t>미디어 동아리 </a:t>
            </a:r>
            <a:r>
              <a:rPr lang="ko-KR" altLang="en-US" sz="2000" dirty="0" err="1">
                <a:solidFill>
                  <a:schemeClr val="tx1"/>
                </a:solidFill>
              </a:rPr>
              <a:t>페스티발</a:t>
            </a:r>
            <a:endParaRPr lang="ko-KR" altLang="en-US" sz="2000" dirty="0">
              <a:solidFill>
                <a:schemeClr val="tx1"/>
              </a:solidFill>
            </a:endParaRPr>
          </a:p>
          <a:p>
            <a:pPr lvl="0" algn="l" fontAlgn="base">
              <a:lnSpc>
                <a:spcPct val="150000"/>
              </a:lnSpc>
            </a:pPr>
            <a:r>
              <a:rPr lang="en-US" altLang="ko-KR" sz="2000" dirty="0" smtClean="0">
                <a:solidFill>
                  <a:schemeClr val="tx1"/>
                </a:solidFill>
              </a:rPr>
              <a:t>2. </a:t>
            </a:r>
            <a:r>
              <a:rPr lang="ko-KR" altLang="en-US" sz="2000" dirty="0" err="1" smtClean="0">
                <a:solidFill>
                  <a:schemeClr val="tx1"/>
                </a:solidFill>
              </a:rPr>
              <a:t>행사일시</a:t>
            </a:r>
            <a:endParaRPr lang="en-US" altLang="ko-KR" sz="2000" dirty="0">
              <a:solidFill>
                <a:schemeClr val="tx1"/>
              </a:solidFill>
            </a:endParaRPr>
          </a:p>
          <a:p>
            <a:pPr lvl="1" algn="l" fontAlgn="base">
              <a:lnSpc>
                <a:spcPct val="150000"/>
              </a:lnSpc>
            </a:pPr>
            <a:r>
              <a:rPr lang="en-US" altLang="ko-KR" sz="1600" dirty="0" smtClean="0">
                <a:solidFill>
                  <a:schemeClr val="tx1"/>
                </a:solidFill>
              </a:rPr>
              <a:t>2019.12.7</a:t>
            </a:r>
            <a:r>
              <a:rPr lang="en-US" altLang="ko-KR" sz="1600" dirty="0">
                <a:solidFill>
                  <a:schemeClr val="tx1"/>
                </a:solidFill>
              </a:rPr>
              <a:t>.</a:t>
            </a:r>
            <a:r>
              <a:rPr lang="ko-KR" altLang="en-US" sz="1600" dirty="0">
                <a:solidFill>
                  <a:schemeClr val="tx1"/>
                </a:solidFill>
              </a:rPr>
              <a:t>토 </a:t>
            </a:r>
            <a:r>
              <a:rPr lang="en-US" altLang="ko-KR" sz="1600" dirty="0" smtClean="0">
                <a:solidFill>
                  <a:schemeClr val="tx1"/>
                </a:solidFill>
              </a:rPr>
              <a:t>10:00-17:00</a:t>
            </a:r>
            <a:endParaRPr lang="en-US" altLang="ko-KR" sz="1600" dirty="0">
              <a:solidFill>
                <a:schemeClr val="tx1"/>
              </a:solidFill>
            </a:endParaRPr>
          </a:p>
          <a:p>
            <a:pPr lvl="1" algn="l" fontAlgn="base">
              <a:lnSpc>
                <a:spcPct val="150000"/>
              </a:lnSpc>
            </a:pPr>
            <a:r>
              <a:rPr lang="en-US" altLang="ko-KR" sz="1600" dirty="0" smtClean="0">
                <a:solidFill>
                  <a:schemeClr val="tx1"/>
                </a:solidFill>
              </a:rPr>
              <a:t>(</a:t>
            </a:r>
            <a:r>
              <a:rPr lang="ko-KR" altLang="en-US" sz="1600" dirty="0" smtClean="0">
                <a:solidFill>
                  <a:schemeClr val="tx1"/>
                </a:solidFill>
              </a:rPr>
              <a:t>전시는</a:t>
            </a:r>
            <a:r>
              <a:rPr lang="en-US" altLang="ko-KR" sz="1600" dirty="0" smtClean="0">
                <a:solidFill>
                  <a:schemeClr val="tx1"/>
                </a:solidFill>
              </a:rPr>
              <a:t> </a:t>
            </a:r>
            <a:r>
              <a:rPr lang="en-US" altLang="ko-KR" sz="1600" dirty="0">
                <a:solidFill>
                  <a:schemeClr val="tx1"/>
                </a:solidFill>
              </a:rPr>
              <a:t>2020.1.5.</a:t>
            </a:r>
            <a:r>
              <a:rPr lang="ko-KR" altLang="en-US" sz="1600" dirty="0" smtClean="0">
                <a:solidFill>
                  <a:schemeClr val="tx1"/>
                </a:solidFill>
              </a:rPr>
              <a:t>일까지 진행</a:t>
            </a:r>
            <a:r>
              <a:rPr lang="en-US" altLang="ko-KR" sz="1600" dirty="0" smtClean="0">
                <a:solidFill>
                  <a:schemeClr val="tx1"/>
                </a:solidFill>
              </a:rPr>
              <a:t>)</a:t>
            </a:r>
            <a:endParaRPr lang="ko-KR" altLang="en-US" sz="1600" dirty="0">
              <a:solidFill>
                <a:schemeClr val="tx1"/>
              </a:solidFill>
            </a:endParaRPr>
          </a:p>
          <a:p>
            <a:pPr lvl="0" algn="l" fontAlgn="base">
              <a:lnSpc>
                <a:spcPct val="150000"/>
              </a:lnSpc>
            </a:pPr>
            <a:r>
              <a:rPr lang="en-US" altLang="ko-KR" sz="2000" dirty="0" smtClean="0">
                <a:solidFill>
                  <a:schemeClr val="tx1"/>
                </a:solidFill>
              </a:rPr>
              <a:t>3. </a:t>
            </a:r>
            <a:r>
              <a:rPr lang="ko-KR" altLang="en-US" sz="2000" dirty="0" smtClean="0">
                <a:solidFill>
                  <a:schemeClr val="tx1"/>
                </a:solidFill>
              </a:rPr>
              <a:t>장소 </a:t>
            </a:r>
            <a:r>
              <a:rPr lang="en-US" altLang="ko-KR" sz="2000" dirty="0">
                <a:solidFill>
                  <a:schemeClr val="tx1"/>
                </a:solidFill>
              </a:rPr>
              <a:t>: </a:t>
            </a:r>
            <a:r>
              <a:rPr lang="ko-KR" altLang="en-US" sz="2000" dirty="0" err="1">
                <a:solidFill>
                  <a:schemeClr val="tx1"/>
                </a:solidFill>
              </a:rPr>
              <a:t>화성시미디어센터</a:t>
            </a:r>
            <a:endParaRPr lang="ko-KR" altLang="en-US" sz="2000" dirty="0">
              <a:solidFill>
                <a:schemeClr val="tx1"/>
              </a:solidFill>
            </a:endParaRPr>
          </a:p>
          <a:p>
            <a:pPr lvl="0" algn="l" fontAlgn="base">
              <a:lnSpc>
                <a:spcPct val="150000"/>
              </a:lnSpc>
            </a:pPr>
            <a:r>
              <a:rPr lang="en-US" altLang="ko-KR" sz="2000" dirty="0" smtClean="0">
                <a:solidFill>
                  <a:schemeClr val="tx1"/>
                </a:solidFill>
              </a:rPr>
              <a:t>4. </a:t>
            </a:r>
            <a:r>
              <a:rPr lang="ko-KR" altLang="en-US" sz="2000" dirty="0" smtClean="0">
                <a:solidFill>
                  <a:schemeClr val="tx1"/>
                </a:solidFill>
              </a:rPr>
              <a:t>프로그램 </a:t>
            </a:r>
            <a:r>
              <a:rPr lang="en-US" altLang="ko-KR" sz="2000" dirty="0" smtClean="0">
                <a:solidFill>
                  <a:schemeClr val="tx1"/>
                </a:solidFill>
              </a:rPr>
              <a:t> </a:t>
            </a:r>
          </a:p>
          <a:p>
            <a:pPr lvl="1" algn="l" fontAlgn="base">
              <a:lnSpc>
                <a:spcPct val="150000"/>
              </a:lnSpc>
            </a:pPr>
            <a:r>
              <a:rPr lang="en-US" altLang="ko-KR" sz="1600" dirty="0" smtClean="0">
                <a:solidFill>
                  <a:schemeClr val="tx1"/>
                </a:solidFill>
              </a:rPr>
              <a:t>1</a:t>
            </a:r>
            <a:r>
              <a:rPr lang="en-US" altLang="ko-KR" sz="1600" dirty="0">
                <a:solidFill>
                  <a:schemeClr val="tx1"/>
                </a:solidFill>
              </a:rPr>
              <a:t>)</a:t>
            </a:r>
            <a:r>
              <a:rPr lang="en-US" altLang="ko-KR" sz="1600" dirty="0" smtClean="0">
                <a:solidFill>
                  <a:schemeClr val="tx1"/>
                </a:solidFill>
              </a:rPr>
              <a:t> </a:t>
            </a:r>
            <a:r>
              <a:rPr lang="ko-KR" altLang="en-US" sz="1600" dirty="0" err="1" smtClean="0">
                <a:solidFill>
                  <a:schemeClr val="tx1"/>
                </a:solidFill>
              </a:rPr>
              <a:t>메인행사</a:t>
            </a:r>
            <a:r>
              <a:rPr lang="ko-KR" altLang="en-US" sz="1600" dirty="0" smtClean="0">
                <a:solidFill>
                  <a:schemeClr val="tx1"/>
                </a:solidFill>
              </a:rPr>
              <a:t> </a:t>
            </a:r>
            <a:r>
              <a:rPr lang="en-US" altLang="ko-KR" sz="1600" dirty="0" smtClean="0">
                <a:solidFill>
                  <a:schemeClr val="tx1"/>
                </a:solidFill>
              </a:rPr>
              <a:t>:  </a:t>
            </a:r>
            <a:r>
              <a:rPr lang="ko-KR" altLang="en-US" sz="1600" dirty="0" smtClean="0">
                <a:solidFill>
                  <a:schemeClr val="tx1"/>
                </a:solidFill>
              </a:rPr>
              <a:t>전시회</a:t>
            </a:r>
            <a:r>
              <a:rPr lang="en-US" altLang="ko-KR" sz="1600" dirty="0">
                <a:solidFill>
                  <a:schemeClr val="tx1"/>
                </a:solidFill>
              </a:rPr>
              <a:t>,</a:t>
            </a:r>
            <a:r>
              <a:rPr lang="en-US" altLang="ko-KR" sz="1600" dirty="0" smtClean="0">
                <a:solidFill>
                  <a:schemeClr val="tx1"/>
                </a:solidFill>
              </a:rPr>
              <a:t> </a:t>
            </a:r>
            <a:r>
              <a:rPr lang="ko-KR" altLang="en-US" sz="1600" dirty="0">
                <a:solidFill>
                  <a:schemeClr val="tx1"/>
                </a:solidFill>
              </a:rPr>
              <a:t>상영회</a:t>
            </a:r>
          </a:p>
          <a:p>
            <a:pPr lvl="1" algn="l" fontAlgn="base">
              <a:lnSpc>
                <a:spcPct val="150000"/>
              </a:lnSpc>
            </a:pPr>
            <a:r>
              <a:rPr lang="en-US" altLang="ko-KR" sz="1600" dirty="0" smtClean="0">
                <a:solidFill>
                  <a:schemeClr val="tx1"/>
                </a:solidFill>
              </a:rPr>
              <a:t>2) </a:t>
            </a:r>
            <a:r>
              <a:rPr lang="ko-KR" altLang="en-US" sz="1600" dirty="0" smtClean="0">
                <a:solidFill>
                  <a:schemeClr val="tx1"/>
                </a:solidFill>
              </a:rPr>
              <a:t>부대행사 </a:t>
            </a:r>
            <a:r>
              <a:rPr lang="en-US" altLang="ko-KR" sz="1600" dirty="0" smtClean="0">
                <a:solidFill>
                  <a:schemeClr val="tx1"/>
                </a:solidFill>
              </a:rPr>
              <a:t>: </a:t>
            </a:r>
            <a:r>
              <a:rPr lang="en-US" altLang="ko-KR" sz="1600" dirty="0">
                <a:solidFill>
                  <a:schemeClr val="tx1"/>
                </a:solidFill>
              </a:rPr>
              <a:t>VR</a:t>
            </a:r>
            <a:r>
              <a:rPr lang="ko-KR" altLang="en-US" sz="1600" dirty="0">
                <a:solidFill>
                  <a:schemeClr val="tx1"/>
                </a:solidFill>
              </a:rPr>
              <a:t>체험</a:t>
            </a:r>
            <a:r>
              <a:rPr lang="en-US" altLang="ko-KR" sz="1600" dirty="0">
                <a:solidFill>
                  <a:schemeClr val="tx1"/>
                </a:solidFill>
              </a:rPr>
              <a:t>, </a:t>
            </a:r>
            <a:r>
              <a:rPr lang="ko-KR" altLang="en-US" sz="1600" dirty="0" smtClean="0">
                <a:solidFill>
                  <a:schemeClr val="tx1"/>
                </a:solidFill>
              </a:rPr>
              <a:t>특강</a:t>
            </a:r>
            <a:r>
              <a:rPr lang="en-US" altLang="ko-KR" sz="1600" dirty="0" smtClean="0">
                <a:solidFill>
                  <a:schemeClr val="tx1"/>
                </a:solidFill>
              </a:rPr>
              <a:t>, </a:t>
            </a:r>
            <a:r>
              <a:rPr lang="ko-KR" altLang="en-US" sz="1600" dirty="0" smtClean="0">
                <a:solidFill>
                  <a:schemeClr val="tx1"/>
                </a:solidFill>
              </a:rPr>
              <a:t>이벤트</a:t>
            </a:r>
            <a:r>
              <a:rPr lang="en-US" altLang="ko-KR" sz="1600" dirty="0">
                <a:solidFill>
                  <a:schemeClr val="tx1"/>
                </a:solidFill>
              </a:rPr>
              <a:t>, </a:t>
            </a:r>
            <a:r>
              <a:rPr lang="ko-KR" altLang="en-US" sz="1600" dirty="0" smtClean="0">
                <a:solidFill>
                  <a:schemeClr val="tx1"/>
                </a:solidFill>
              </a:rPr>
              <a:t>시범강의</a:t>
            </a:r>
            <a:r>
              <a:rPr lang="en-US" altLang="ko-KR" sz="1600" dirty="0" smtClean="0">
                <a:solidFill>
                  <a:schemeClr val="tx1"/>
                </a:solidFill>
              </a:rPr>
              <a:t>, </a:t>
            </a:r>
            <a:r>
              <a:rPr lang="ko-KR" altLang="en-US" sz="1600" dirty="0" err="1" smtClean="0">
                <a:solidFill>
                  <a:schemeClr val="tx1"/>
                </a:solidFill>
              </a:rPr>
              <a:t>케이터링</a:t>
            </a:r>
            <a:r>
              <a:rPr lang="en-US" altLang="ko-KR" sz="1600" dirty="0" smtClean="0">
                <a:solidFill>
                  <a:schemeClr val="tx1"/>
                </a:solidFill>
              </a:rPr>
              <a:t>,</a:t>
            </a:r>
            <a:r>
              <a:rPr lang="ko-KR" altLang="en-US" sz="1600" dirty="0" smtClean="0">
                <a:solidFill>
                  <a:schemeClr val="tx1"/>
                </a:solidFill>
              </a:rPr>
              <a:t> </a:t>
            </a:r>
            <a:r>
              <a:rPr lang="ko-KR" altLang="en-US" sz="1600" dirty="0">
                <a:solidFill>
                  <a:schemeClr val="tx1"/>
                </a:solidFill>
              </a:rPr>
              <a:t>등</a:t>
            </a:r>
          </a:p>
          <a:p>
            <a:pPr lvl="0" algn="l" fontAlgn="base">
              <a:lnSpc>
                <a:spcPct val="150000"/>
              </a:lnSpc>
            </a:pPr>
            <a:r>
              <a:rPr lang="en-US" altLang="ko-KR" sz="2000" dirty="0" smtClean="0">
                <a:solidFill>
                  <a:schemeClr val="tx1"/>
                </a:solidFill>
              </a:rPr>
              <a:t>5. </a:t>
            </a:r>
            <a:r>
              <a:rPr lang="ko-KR" altLang="en-US" sz="2000" dirty="0" smtClean="0">
                <a:solidFill>
                  <a:schemeClr val="tx1"/>
                </a:solidFill>
              </a:rPr>
              <a:t>주 </a:t>
            </a:r>
            <a:r>
              <a:rPr lang="ko-KR" altLang="en-US" sz="2000" dirty="0">
                <a:solidFill>
                  <a:schemeClr val="tx1"/>
                </a:solidFill>
              </a:rPr>
              <a:t>제 </a:t>
            </a:r>
            <a:r>
              <a:rPr lang="en-US" altLang="ko-KR" sz="2000" dirty="0">
                <a:solidFill>
                  <a:schemeClr val="tx1"/>
                </a:solidFill>
              </a:rPr>
              <a:t>: Unpacking the </a:t>
            </a:r>
            <a:r>
              <a:rPr lang="en-US" altLang="ko-KR" sz="2000" dirty="0" smtClean="0">
                <a:solidFill>
                  <a:schemeClr val="tx1"/>
                </a:solidFill>
              </a:rPr>
              <a:t>Contents</a:t>
            </a:r>
            <a:endParaRPr lang="ko-KR" altLang="en-US" sz="2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63548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3568" y="332656"/>
            <a:ext cx="7772400" cy="1470025"/>
          </a:xfrm>
        </p:spPr>
        <p:txBody>
          <a:bodyPr/>
          <a:lstStyle/>
          <a:p>
            <a:r>
              <a:rPr lang="ko-KR" altLang="en-US" dirty="0" smtClean="0"/>
              <a:t>미디어 동아리 </a:t>
            </a:r>
            <a:r>
              <a:rPr lang="ko-KR" altLang="en-US" dirty="0" err="1" smtClean="0"/>
              <a:t>페스티발</a:t>
            </a:r>
            <a:endParaRPr lang="ko-KR" altLang="en-US" dirty="0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547664" y="1772816"/>
            <a:ext cx="6400800" cy="648072"/>
          </a:xfrm>
        </p:spPr>
        <p:txBody>
          <a:bodyPr>
            <a:normAutofit/>
          </a:bodyPr>
          <a:lstStyle/>
          <a:p>
            <a:pPr algn="l" fontAlgn="base">
              <a:lnSpc>
                <a:spcPct val="150000"/>
              </a:lnSpc>
            </a:pPr>
            <a:r>
              <a:rPr lang="ko-KR" altLang="en-US" sz="2400" dirty="0" smtClean="0">
                <a:solidFill>
                  <a:schemeClr val="tx1"/>
                </a:solidFill>
              </a:rPr>
              <a:t>행사일정</a:t>
            </a:r>
            <a:endParaRPr lang="ko-KR" altLang="en-US" sz="2400" dirty="0">
              <a:solidFill>
                <a:schemeClr val="tx1"/>
              </a:solidFill>
            </a:endParaRPr>
          </a:p>
        </p:txBody>
      </p:sp>
      <p:graphicFrame>
        <p:nvGraphicFramePr>
          <p:cNvPr id="4" name="표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9513518"/>
              </p:ext>
            </p:extLst>
          </p:nvPr>
        </p:nvGraphicFramePr>
        <p:xfrm>
          <a:off x="1691680" y="2564904"/>
          <a:ext cx="5976663" cy="4164879"/>
        </p:xfrm>
        <a:graphic>
          <a:graphicData uri="http://schemas.openxmlformats.org/drawingml/2006/table">
            <a:tbl>
              <a:tblPr/>
              <a:tblGrid>
                <a:gridCol w="534564"/>
                <a:gridCol w="1173054"/>
                <a:gridCol w="2328570"/>
                <a:gridCol w="1414449"/>
                <a:gridCol w="526026"/>
              </a:tblGrid>
              <a:tr h="511091">
                <a:tc grid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800" b="1" kern="0" spc="0" dirty="0">
                          <a:solidFill>
                            <a:srgbClr val="000000"/>
                          </a:solidFill>
                          <a:effectLst/>
                          <a:ea typeface="맑은 고딕"/>
                        </a:rPr>
                        <a:t>구 분</a:t>
                      </a:r>
                      <a:endParaRPr lang="ko-KR" altLang="en-US" sz="1800" b="1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5E5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800" b="1" kern="0" spc="0" dirty="0">
                          <a:solidFill>
                            <a:srgbClr val="000000"/>
                          </a:solidFill>
                          <a:effectLst/>
                          <a:ea typeface="맑은 고딕"/>
                        </a:rPr>
                        <a:t>내 용</a:t>
                      </a:r>
                      <a:endParaRPr lang="ko-KR" altLang="en-US" sz="1800" b="1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5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800" b="1" kern="0" spc="0">
                          <a:solidFill>
                            <a:srgbClr val="000000"/>
                          </a:solidFill>
                          <a:effectLst/>
                          <a:ea typeface="맑은 고딕"/>
                        </a:rPr>
                        <a:t>시 간</a:t>
                      </a:r>
                      <a:endParaRPr lang="ko-KR" altLang="en-US" sz="1800" b="1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5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800" b="1" kern="0" spc="0">
                          <a:solidFill>
                            <a:srgbClr val="000000"/>
                          </a:solidFill>
                          <a:effectLst/>
                          <a:ea typeface="맑은 고딕"/>
                        </a:rPr>
                        <a:t>비 고</a:t>
                      </a:r>
                      <a:endParaRPr lang="ko-KR" altLang="en-US" sz="1800" b="1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5E5"/>
                    </a:solidFill>
                  </a:tcPr>
                </a:tc>
              </a:tr>
              <a:tr h="566386">
                <a:tc grid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kern="0" spc="0" dirty="0">
                          <a:solidFill>
                            <a:srgbClr val="000000"/>
                          </a:solidFill>
                          <a:effectLst/>
                          <a:ea typeface="맑은 고딕"/>
                        </a:rPr>
                        <a:t>준비</a:t>
                      </a:r>
                      <a:endParaRPr lang="ko-KR" altLang="en-US" sz="1400" b="1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b="1" kern="0" spc="0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· </a:t>
                      </a:r>
                      <a:r>
                        <a:rPr lang="ko-KR" altLang="en-US" sz="1400" b="1" kern="0" spc="0" dirty="0">
                          <a:solidFill>
                            <a:srgbClr val="000000"/>
                          </a:solidFill>
                          <a:effectLst/>
                          <a:ea typeface="맑은 고딕"/>
                        </a:rPr>
                        <a:t>행사장 준비</a:t>
                      </a:r>
                      <a:endParaRPr lang="ko-KR" altLang="en-US" sz="1400" b="1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0" spc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09:00~10:00</a:t>
                      </a:r>
                      <a:endParaRPr lang="en-US" sz="1400" b="1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400" b="1" kern="0" spc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82932">
                <a:tc row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kern="0" spc="0">
                          <a:solidFill>
                            <a:srgbClr val="000000"/>
                          </a:solidFill>
                          <a:effectLst/>
                          <a:ea typeface="맑은 고딕"/>
                        </a:rPr>
                        <a:t>행사</a:t>
                      </a:r>
                      <a:endParaRPr lang="ko-KR" altLang="en-US" sz="1400" b="1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kern="0" spc="0" dirty="0" err="1">
                          <a:solidFill>
                            <a:srgbClr val="000000"/>
                          </a:solidFill>
                          <a:effectLst/>
                          <a:ea typeface="맑은 고딕"/>
                        </a:rPr>
                        <a:t>메인행사</a:t>
                      </a:r>
                      <a:endParaRPr lang="ko-KR" altLang="en-US" sz="1400" b="1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b="1" kern="0" spc="0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· </a:t>
                      </a:r>
                      <a:r>
                        <a:rPr lang="ko-KR" altLang="en-US" sz="1400" b="1" kern="0" spc="0" dirty="0">
                          <a:solidFill>
                            <a:srgbClr val="000000"/>
                          </a:solidFill>
                          <a:effectLst/>
                          <a:ea typeface="맑은 고딕"/>
                        </a:rPr>
                        <a:t>전시회</a:t>
                      </a:r>
                      <a:r>
                        <a:rPr lang="en-US" altLang="ko-KR" sz="1400" b="1" kern="0" spc="0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(</a:t>
                      </a:r>
                      <a:r>
                        <a:rPr lang="ko-KR" altLang="en-US" sz="1400" b="1" kern="0" spc="0" dirty="0" err="1">
                          <a:solidFill>
                            <a:srgbClr val="000000"/>
                          </a:solidFill>
                          <a:effectLst/>
                          <a:ea typeface="맑은 고딕"/>
                        </a:rPr>
                        <a:t>오프닝</a:t>
                      </a:r>
                      <a:r>
                        <a:rPr lang="ko-KR" altLang="en-US" sz="1400" b="1" kern="0" spc="0" dirty="0">
                          <a:solidFill>
                            <a:srgbClr val="000000"/>
                          </a:solidFill>
                          <a:effectLst/>
                          <a:ea typeface="맑은 고딕"/>
                        </a:rPr>
                        <a:t> 행사 </a:t>
                      </a:r>
                      <a:r>
                        <a:rPr lang="en-US" altLang="ko-KR" sz="1400" b="1" kern="0" spc="0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: 14:00-14:30)</a:t>
                      </a:r>
                      <a:endParaRPr lang="ko-KR" altLang="en-US" sz="1400" b="1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b="1" kern="0" spc="0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· </a:t>
                      </a:r>
                      <a:r>
                        <a:rPr lang="ko-KR" altLang="en-US" sz="1400" b="1" kern="0" spc="0" dirty="0">
                          <a:solidFill>
                            <a:srgbClr val="000000"/>
                          </a:solidFill>
                          <a:effectLst/>
                          <a:ea typeface="맑은 고딕"/>
                        </a:rPr>
                        <a:t>상영회</a:t>
                      </a:r>
                      <a:r>
                        <a:rPr lang="en-US" altLang="ko-KR" sz="1400" b="1" kern="0" spc="0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(GV</a:t>
                      </a:r>
                      <a:r>
                        <a:rPr lang="ko-KR" altLang="en-US" sz="1400" b="1" kern="0" spc="0" dirty="0">
                          <a:solidFill>
                            <a:srgbClr val="000000"/>
                          </a:solidFill>
                          <a:effectLst/>
                          <a:ea typeface="맑은 고딕"/>
                        </a:rPr>
                        <a:t>행사 </a:t>
                      </a:r>
                      <a:r>
                        <a:rPr lang="en-US" altLang="ko-KR" sz="1400" b="1" kern="0" spc="0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: 14:30-15:30)</a:t>
                      </a:r>
                      <a:endParaRPr lang="ko-KR" altLang="en-US" sz="1400" b="1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0" spc="0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10:00~17:00</a:t>
                      </a:r>
                      <a:endParaRPr lang="en-US" sz="1400" b="1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400" b="1" kern="0" spc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8293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kern="0" spc="0">
                          <a:solidFill>
                            <a:srgbClr val="000000"/>
                          </a:solidFill>
                          <a:effectLst/>
                          <a:ea typeface="맑은 고딕"/>
                        </a:rPr>
                        <a:t>부대행사</a:t>
                      </a:r>
                      <a:endParaRPr lang="ko-KR" altLang="en-US" sz="1400" b="1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0" spc="0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· VR</a:t>
                      </a:r>
                      <a:r>
                        <a:rPr lang="ko-KR" altLang="en-US" sz="1400" b="1" kern="0" spc="0" dirty="0">
                          <a:solidFill>
                            <a:srgbClr val="000000"/>
                          </a:solidFill>
                          <a:effectLst/>
                          <a:ea typeface="맑은 고딕"/>
                        </a:rPr>
                        <a:t>체험</a:t>
                      </a:r>
                      <a:endParaRPr lang="ko-KR" altLang="en-US" sz="1400" b="1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b="1" kern="0" spc="0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· </a:t>
                      </a:r>
                      <a:r>
                        <a:rPr lang="ko-KR" altLang="en-US" sz="1400" b="1" kern="0" spc="0" dirty="0">
                          <a:solidFill>
                            <a:srgbClr val="000000"/>
                          </a:solidFill>
                          <a:effectLst/>
                          <a:ea typeface="맑은 고딕"/>
                        </a:rPr>
                        <a:t>이벤트</a:t>
                      </a:r>
                      <a:endParaRPr lang="ko-KR" altLang="en-US" sz="1400" b="1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0" spc="0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10:00~17:00</a:t>
                      </a:r>
                      <a:endParaRPr lang="en-US" sz="1400" b="1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400" b="1" kern="0" spc="0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64971">
                <a:tc grid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kern="0" spc="0">
                          <a:solidFill>
                            <a:srgbClr val="000000"/>
                          </a:solidFill>
                          <a:effectLst/>
                          <a:ea typeface="맑은 고딕"/>
                        </a:rPr>
                        <a:t>정리</a:t>
                      </a:r>
                      <a:endParaRPr lang="ko-KR" altLang="en-US" sz="1400" b="1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b="1" kern="0" spc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· </a:t>
                      </a:r>
                      <a:r>
                        <a:rPr lang="ko-KR" altLang="en-US" sz="1400" b="1" kern="0" spc="0">
                          <a:solidFill>
                            <a:srgbClr val="000000"/>
                          </a:solidFill>
                          <a:effectLst/>
                          <a:ea typeface="맑은 고딕"/>
                        </a:rPr>
                        <a:t>행사장 정리</a:t>
                      </a:r>
                      <a:endParaRPr lang="ko-KR" altLang="en-US" sz="1400" b="1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0" spc="0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17:00~18:00</a:t>
                      </a:r>
                      <a:endParaRPr lang="en-US" sz="1400" b="1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400" b="1" kern="0" spc="0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74183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표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68165184"/>
              </p:ext>
            </p:extLst>
          </p:nvPr>
        </p:nvGraphicFramePr>
        <p:xfrm>
          <a:off x="107504" y="105925"/>
          <a:ext cx="8928993" cy="6746580"/>
        </p:xfrm>
        <a:graphic>
          <a:graphicData uri="http://schemas.openxmlformats.org/drawingml/2006/table">
            <a:tbl>
              <a:tblPr/>
              <a:tblGrid>
                <a:gridCol w="645506"/>
                <a:gridCol w="722646"/>
                <a:gridCol w="720080"/>
                <a:gridCol w="1152128"/>
                <a:gridCol w="1152128"/>
                <a:gridCol w="1080120"/>
                <a:gridCol w="1800200"/>
                <a:gridCol w="1656185"/>
              </a:tblGrid>
              <a:tr h="445702">
                <a:tc gridSpan="3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000" b="1" kern="0" spc="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맑은 고딕"/>
                        </a:rPr>
                        <a:t>구 분</a:t>
                      </a:r>
                      <a:endParaRPr lang="ko-KR" altLang="en-US" sz="2000" b="1" kern="0" spc="0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35434" marR="35434" marT="9796" marB="979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800" b="1" kern="0" spc="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맑은 고딕"/>
                        </a:rPr>
                        <a:t>내 용</a:t>
                      </a:r>
                      <a:endParaRPr lang="ko-KR" altLang="en-US" sz="1800" b="1" kern="0" spc="0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35434" marR="35434" marT="9796" marB="979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800" b="1" kern="0" spc="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맑은 고딕"/>
                        </a:rPr>
                        <a:t>시 간</a:t>
                      </a:r>
                      <a:endParaRPr lang="ko-KR" altLang="en-US" sz="1800" b="1" kern="0" spc="0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35434" marR="35434" marT="9796" marB="979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800" b="1" kern="0" spc="-22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맑은 고딕"/>
                        </a:rPr>
                        <a:t>장소</a:t>
                      </a:r>
                      <a:endParaRPr lang="ko-KR" altLang="en-US" sz="1800" b="1" kern="0" spc="-220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35434" marR="35434" marT="9796" marB="979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800" b="1" kern="0" spc="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맑은 고딕"/>
                        </a:rPr>
                        <a:t>운영 </a:t>
                      </a:r>
                      <a:r>
                        <a:rPr lang="ko-KR" altLang="en-US" sz="1800" b="1" kern="0" spc="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맑은 고딕"/>
                        </a:rPr>
                        <a:t>주체</a:t>
                      </a:r>
                      <a:endParaRPr lang="ko-KR" altLang="en-US" sz="1800" b="1" kern="0" spc="0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35434" marR="35434" marT="9796" marB="979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800" b="1" kern="0" spc="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맑은 고딕"/>
                        </a:rPr>
                        <a:t>내용</a:t>
                      </a:r>
                      <a:endParaRPr lang="ko-KR" altLang="en-US" sz="1800" b="1" kern="0" spc="0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35434" marR="35434" marT="9796" marB="979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</a:tr>
              <a:tr h="371659">
                <a:tc rowSpan="8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000" b="1" kern="0" spc="0" dirty="0">
                          <a:solidFill>
                            <a:srgbClr val="000000"/>
                          </a:solidFill>
                          <a:effectLst/>
                          <a:latin typeface="10"/>
                          <a:ea typeface="맑은 고딕"/>
                        </a:rPr>
                        <a:t>행사</a:t>
                      </a:r>
                      <a:endParaRPr lang="ko-KR" altLang="en-US" sz="2000" b="1" kern="0" spc="0" dirty="0">
                        <a:solidFill>
                          <a:srgbClr val="000000"/>
                        </a:solidFill>
                        <a:effectLst/>
                        <a:latin typeface="10"/>
                      </a:endParaRPr>
                    </a:p>
                  </a:txBody>
                  <a:tcPr marL="35434" marR="35434" marT="9796" marB="979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rowSpan="4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000" b="1" kern="0" spc="0" dirty="0" err="1">
                          <a:solidFill>
                            <a:srgbClr val="000000"/>
                          </a:solidFill>
                          <a:effectLst/>
                          <a:latin typeface="+mj-lt"/>
                          <a:ea typeface="맑은 고딕"/>
                        </a:rPr>
                        <a:t>메인행사</a:t>
                      </a:r>
                      <a:endParaRPr lang="ko-KR" altLang="en-US" sz="2000" b="1" kern="0" spc="0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35434" marR="35434" marT="9796" marB="979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800" b="1" kern="0" spc="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맑은 고딕"/>
                        </a:rPr>
                        <a:t>전</a:t>
                      </a:r>
                      <a:endParaRPr lang="en-US" altLang="ko-KR" sz="1800" b="1" kern="0" spc="0" dirty="0" smtClean="0">
                        <a:solidFill>
                          <a:srgbClr val="000000"/>
                        </a:solidFill>
                        <a:effectLst/>
                        <a:latin typeface="+mj-lt"/>
                        <a:ea typeface="맑은 고딕"/>
                      </a:endParaRPr>
                    </a:p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800" b="1" kern="0" spc="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맑은 고딕"/>
                        </a:rPr>
                        <a:t>시</a:t>
                      </a:r>
                      <a:endParaRPr lang="en-US" altLang="ko-KR" sz="1800" b="1" kern="0" spc="0" dirty="0" smtClean="0">
                        <a:solidFill>
                          <a:srgbClr val="000000"/>
                        </a:solidFill>
                        <a:effectLst/>
                        <a:latin typeface="+mj-lt"/>
                        <a:ea typeface="맑은 고딕"/>
                      </a:endParaRPr>
                    </a:p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800" b="1" kern="0" spc="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맑은 고딕"/>
                        </a:rPr>
                        <a:t>회</a:t>
                      </a:r>
                      <a:endParaRPr lang="ko-KR" altLang="en-US" sz="1800" b="1" kern="0" spc="0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35434" marR="35434" marT="9796" marB="979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kern="0" spc="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맑은 고딕"/>
                        </a:rPr>
                        <a:t>전시운영</a:t>
                      </a:r>
                      <a:endParaRPr lang="ko-KR" altLang="en-US" sz="1400" b="1" kern="0" spc="0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35434" marR="35434" marT="9796" marB="979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0" spc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10:00~17:00</a:t>
                      </a:r>
                    </a:p>
                  </a:txBody>
                  <a:tcPr marL="35434" marR="35434" marT="9796" marB="979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kern="0" spc="0" dirty="0" err="1">
                          <a:solidFill>
                            <a:srgbClr val="000000"/>
                          </a:solidFill>
                          <a:effectLst/>
                          <a:latin typeface="+mj-lt"/>
                          <a:ea typeface="맑은 고딕"/>
                        </a:rPr>
                        <a:t>반달홀</a:t>
                      </a:r>
                      <a:endParaRPr lang="ko-KR" altLang="en-US" sz="1400" b="1" kern="0" spc="0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35434" marR="35434" marT="9796" marB="979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1" kern="0" spc="0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- </a:t>
                      </a:r>
                      <a:r>
                        <a:rPr lang="ko-KR" altLang="en-US" sz="1200" b="1" kern="0" spc="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맑은 고딕"/>
                        </a:rPr>
                        <a:t>사누나</a:t>
                      </a:r>
                      <a:r>
                        <a:rPr lang="en-US" altLang="ko-KR" sz="1200" b="1" kern="0" spc="0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(</a:t>
                      </a:r>
                      <a:r>
                        <a:rPr lang="ko-KR" altLang="en-US" sz="1200" b="1" kern="0" spc="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맑은 고딕"/>
                        </a:rPr>
                        <a:t>사진</a:t>
                      </a:r>
                      <a:r>
                        <a:rPr lang="en-US" altLang="ko-KR" sz="1200" b="1" kern="0" spc="0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)</a:t>
                      </a:r>
                      <a:endParaRPr lang="ko-KR" altLang="en-US" sz="1200" b="1" kern="0" spc="0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1" kern="0" spc="0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- </a:t>
                      </a:r>
                      <a:r>
                        <a:rPr lang="ko-KR" altLang="en-US" sz="1200" b="1" kern="0" spc="0" dirty="0" err="1">
                          <a:solidFill>
                            <a:srgbClr val="000000"/>
                          </a:solidFill>
                          <a:effectLst/>
                          <a:latin typeface="+mj-lt"/>
                          <a:ea typeface="맑은 고딕"/>
                        </a:rPr>
                        <a:t>사놀자</a:t>
                      </a:r>
                      <a:r>
                        <a:rPr lang="en-US" altLang="ko-KR" sz="1200" b="1" kern="0" spc="0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(</a:t>
                      </a:r>
                      <a:r>
                        <a:rPr lang="ko-KR" altLang="en-US" sz="1200" b="1" kern="0" spc="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맑은 고딕"/>
                        </a:rPr>
                        <a:t>사진</a:t>
                      </a:r>
                      <a:r>
                        <a:rPr lang="en-US" altLang="ko-KR" sz="1200" b="1" kern="0" spc="0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)</a:t>
                      </a:r>
                      <a:endParaRPr lang="ko-KR" altLang="en-US" sz="1200" b="1" kern="0" spc="0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1" kern="0" spc="0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- DM club(</a:t>
                      </a:r>
                      <a:r>
                        <a:rPr lang="ko-KR" altLang="en-US" sz="1200" b="1" kern="0" spc="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맑은 고딕"/>
                        </a:rPr>
                        <a:t>사진</a:t>
                      </a:r>
                      <a:r>
                        <a:rPr lang="en-US" altLang="ko-KR" sz="1200" b="1" kern="0" spc="0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) </a:t>
                      </a:r>
                      <a:endParaRPr lang="ko-KR" altLang="en-US" sz="1200" b="1" kern="0" spc="0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1" kern="0" spc="0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- </a:t>
                      </a:r>
                      <a:r>
                        <a:rPr lang="ko-KR" altLang="en-US" sz="1200" b="1" kern="0" spc="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맑은 고딕"/>
                        </a:rPr>
                        <a:t>화양연화</a:t>
                      </a:r>
                      <a:r>
                        <a:rPr lang="en-US" altLang="ko-KR" sz="1200" b="1" kern="0" spc="0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(</a:t>
                      </a:r>
                      <a:r>
                        <a:rPr lang="ko-KR" altLang="en-US" sz="1200" b="1" kern="0" spc="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맑은 고딕"/>
                        </a:rPr>
                        <a:t>사진</a:t>
                      </a:r>
                      <a:r>
                        <a:rPr lang="en-US" altLang="ko-KR" sz="1200" b="1" kern="0" spc="0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) </a:t>
                      </a:r>
                      <a:endParaRPr lang="ko-KR" altLang="en-US" sz="1200" b="1" kern="0" spc="0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1" kern="0" spc="0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- </a:t>
                      </a:r>
                      <a:r>
                        <a:rPr lang="ko-KR" altLang="en-US" sz="1200" b="1" kern="0" spc="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맑은 고딕"/>
                        </a:rPr>
                        <a:t>동그래</a:t>
                      </a:r>
                      <a:r>
                        <a:rPr lang="en-US" altLang="ko-KR" sz="1200" b="1" kern="0" spc="0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(</a:t>
                      </a:r>
                      <a:r>
                        <a:rPr lang="ko-KR" altLang="en-US" sz="1200" b="1" kern="0" spc="0" dirty="0" err="1">
                          <a:solidFill>
                            <a:srgbClr val="000000"/>
                          </a:solidFill>
                          <a:effectLst/>
                          <a:latin typeface="+mj-lt"/>
                          <a:ea typeface="맑은 고딕"/>
                        </a:rPr>
                        <a:t>웹툰</a:t>
                      </a:r>
                      <a:r>
                        <a:rPr lang="en-US" altLang="ko-KR" sz="1200" b="1" kern="0" spc="0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) </a:t>
                      </a:r>
                      <a:endParaRPr lang="ko-KR" altLang="en-US" sz="1200" b="1" kern="0" spc="0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1" kern="0" spc="0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- </a:t>
                      </a:r>
                      <a:r>
                        <a:rPr lang="ko-KR" altLang="en-US" sz="1200" b="1" kern="0" spc="0" dirty="0" err="1">
                          <a:solidFill>
                            <a:srgbClr val="000000"/>
                          </a:solidFill>
                          <a:effectLst/>
                          <a:latin typeface="+mj-lt"/>
                          <a:ea typeface="맑은 고딕"/>
                        </a:rPr>
                        <a:t>뽀노인</a:t>
                      </a:r>
                      <a:r>
                        <a:rPr lang="en-US" altLang="ko-KR" sz="1200" b="1" kern="0" spc="0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(</a:t>
                      </a:r>
                      <a:r>
                        <a:rPr lang="ko-KR" altLang="en-US" sz="1200" b="1" kern="0" spc="0" dirty="0" err="1">
                          <a:solidFill>
                            <a:srgbClr val="000000"/>
                          </a:solidFill>
                          <a:effectLst/>
                          <a:latin typeface="+mj-lt"/>
                          <a:ea typeface="맑은 고딕"/>
                        </a:rPr>
                        <a:t>포토샵</a:t>
                      </a:r>
                      <a:r>
                        <a:rPr lang="en-US" altLang="ko-KR" sz="1200" b="1" kern="0" spc="0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) </a:t>
                      </a:r>
                      <a:endParaRPr lang="ko-KR" altLang="en-US" sz="1200" b="1" kern="0" spc="0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35434" marR="35434" marT="9796" marB="979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1" kern="0" spc="0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- </a:t>
                      </a:r>
                      <a:r>
                        <a:rPr lang="ko-KR" altLang="en-US" sz="1200" b="1" kern="0" spc="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맑은 고딕"/>
                        </a:rPr>
                        <a:t>전시 운영</a:t>
                      </a:r>
                      <a:endParaRPr lang="ko-KR" altLang="en-US" sz="1200" b="1" kern="0" spc="0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35434" marR="35434" marT="9796" marB="979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5401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kern="0" spc="0" dirty="0" err="1">
                          <a:solidFill>
                            <a:srgbClr val="000000"/>
                          </a:solidFill>
                          <a:effectLst/>
                          <a:latin typeface="+mj-lt"/>
                          <a:ea typeface="맑은 고딕"/>
                        </a:rPr>
                        <a:t>오프닝</a:t>
                      </a:r>
                      <a:r>
                        <a:rPr lang="ko-KR" altLang="en-US" sz="1400" b="1" kern="0" spc="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맑은 고딕"/>
                        </a:rPr>
                        <a:t> 행사</a:t>
                      </a:r>
                      <a:endParaRPr lang="ko-KR" altLang="en-US" sz="1400" b="1" kern="0" spc="0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35434" marR="35434" marT="9796" marB="979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0" spc="0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14:00~14:30</a:t>
                      </a:r>
                    </a:p>
                  </a:txBody>
                  <a:tcPr marL="35434" marR="35434" marT="9796" marB="979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1" kern="0" spc="0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- </a:t>
                      </a:r>
                      <a:r>
                        <a:rPr lang="ko-KR" altLang="en-US" sz="1200" b="1" kern="0" spc="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맑은 고딕"/>
                        </a:rPr>
                        <a:t>테이프 </a:t>
                      </a:r>
                      <a:r>
                        <a:rPr lang="ko-KR" altLang="en-US" sz="1200" b="1" kern="0" spc="0" dirty="0" err="1">
                          <a:solidFill>
                            <a:srgbClr val="000000"/>
                          </a:solidFill>
                          <a:effectLst/>
                          <a:latin typeface="+mj-lt"/>
                          <a:ea typeface="맑은 고딕"/>
                        </a:rPr>
                        <a:t>컷팅식</a:t>
                      </a:r>
                      <a:endParaRPr lang="ko-KR" altLang="en-US" sz="1200" b="1" kern="0" spc="0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  <a:p>
                      <a:pPr marL="0" marR="0" lvl="0" indent="0" algn="l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/>
                        <a:buNone/>
                      </a:pPr>
                      <a:r>
                        <a:rPr lang="en-US" altLang="ko-KR" sz="1200" b="1" kern="0" spc="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맑은 고딕"/>
                        </a:rPr>
                        <a:t>- </a:t>
                      </a:r>
                      <a:r>
                        <a:rPr lang="ko-KR" altLang="en-US" sz="1200" b="1" kern="0" spc="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맑은 고딕"/>
                        </a:rPr>
                        <a:t>축사</a:t>
                      </a:r>
                      <a:endParaRPr lang="ko-KR" altLang="en-US" sz="1200" b="1" kern="0" spc="0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  <a:p>
                      <a:pPr marL="0" marR="0" lvl="0" indent="0" algn="l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/>
                        <a:buNone/>
                      </a:pPr>
                      <a:r>
                        <a:rPr lang="en-US" altLang="ko-KR" sz="1200" b="1" kern="0" spc="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맑은 고딕"/>
                        </a:rPr>
                        <a:t>- </a:t>
                      </a:r>
                      <a:r>
                        <a:rPr lang="ko-KR" altLang="en-US" sz="1200" b="1" kern="0" spc="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맑은 고딕"/>
                        </a:rPr>
                        <a:t>작품설명</a:t>
                      </a:r>
                      <a:endParaRPr lang="ko-KR" altLang="en-US" sz="1200" b="1" kern="0" spc="0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  <a:p>
                      <a:pPr marL="171450" marR="0" lvl="0" indent="-171450" algn="l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ko-KR" altLang="en-US" sz="1200" b="1" kern="0" spc="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맑은 고딕"/>
                        </a:rPr>
                        <a:t>다과회</a:t>
                      </a:r>
                      <a:endParaRPr lang="ko-KR" altLang="en-US" sz="1200" b="1" kern="0" spc="0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35434" marR="35434" marT="9796" marB="979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5939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800" b="1" kern="0" spc="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맑은 고딕"/>
                        </a:rPr>
                        <a:t>상</a:t>
                      </a:r>
                      <a:endParaRPr lang="en-US" altLang="ko-KR" sz="1800" b="1" kern="0" spc="0" dirty="0" smtClean="0">
                        <a:solidFill>
                          <a:srgbClr val="000000"/>
                        </a:solidFill>
                        <a:effectLst/>
                        <a:latin typeface="+mj-lt"/>
                        <a:ea typeface="맑은 고딕"/>
                      </a:endParaRPr>
                    </a:p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800" b="1" kern="0" spc="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맑은 고딕"/>
                        </a:rPr>
                        <a:t>영</a:t>
                      </a:r>
                      <a:endParaRPr lang="en-US" altLang="ko-KR" sz="1800" b="1" kern="0" spc="0" dirty="0" smtClean="0">
                        <a:solidFill>
                          <a:srgbClr val="000000"/>
                        </a:solidFill>
                        <a:effectLst/>
                        <a:latin typeface="+mj-lt"/>
                        <a:ea typeface="맑은 고딕"/>
                      </a:endParaRPr>
                    </a:p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800" b="1" kern="0" spc="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맑은 고딕"/>
                        </a:rPr>
                        <a:t>회</a:t>
                      </a:r>
                      <a:endParaRPr lang="ko-KR" altLang="en-US" sz="1800" b="1" kern="0" spc="0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35434" marR="35434" marT="9796" marB="979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kern="0" spc="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맑은 고딕"/>
                        </a:rPr>
                        <a:t>상영운영</a:t>
                      </a:r>
                      <a:endParaRPr lang="ko-KR" altLang="en-US" sz="1400" b="1" kern="0" spc="0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35434" marR="35434" marT="9796" marB="979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0" spc="0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10:00~17:00</a:t>
                      </a:r>
                    </a:p>
                  </a:txBody>
                  <a:tcPr marL="35434" marR="35434" marT="9796" marB="979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kern="0" spc="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맑은 고딕"/>
                        </a:rPr>
                        <a:t>영상</a:t>
                      </a:r>
                      <a:endParaRPr lang="en-US" altLang="ko-KR" sz="1400" b="1" kern="0" spc="0" dirty="0" smtClean="0">
                        <a:solidFill>
                          <a:srgbClr val="000000"/>
                        </a:solidFill>
                        <a:effectLst/>
                        <a:latin typeface="+mj-lt"/>
                        <a:ea typeface="맑은 고딕"/>
                      </a:endParaRPr>
                    </a:p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kern="0" spc="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맑은 고딕"/>
                        </a:rPr>
                        <a:t>스튜디오</a:t>
                      </a:r>
                      <a:endParaRPr lang="ko-KR" altLang="en-US" sz="1400" b="1" kern="0" spc="0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35434" marR="35434" marT="9796" marB="979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1" kern="0" spc="0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- </a:t>
                      </a:r>
                      <a:r>
                        <a:rPr lang="ko-KR" altLang="en-US" sz="1200" b="1" kern="0" spc="0" dirty="0" err="1">
                          <a:solidFill>
                            <a:srgbClr val="000000"/>
                          </a:solidFill>
                          <a:effectLst/>
                          <a:latin typeface="+mj-lt"/>
                          <a:ea typeface="맑은 고딕"/>
                        </a:rPr>
                        <a:t>생기발락</a:t>
                      </a:r>
                      <a:r>
                        <a:rPr lang="en-US" altLang="ko-KR" sz="1200" b="1" kern="0" spc="0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(</a:t>
                      </a:r>
                      <a:r>
                        <a:rPr lang="ko-KR" altLang="en-US" sz="1200" b="1" kern="0" spc="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맑은 고딕"/>
                        </a:rPr>
                        <a:t>영상</a:t>
                      </a:r>
                      <a:r>
                        <a:rPr lang="en-US" altLang="ko-KR" sz="1200" b="1" kern="0" spc="0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)</a:t>
                      </a:r>
                      <a:endParaRPr lang="ko-KR" altLang="en-US" sz="1200" b="1" kern="0" spc="0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  <a:p>
                      <a:pPr marL="0" marR="0" lvl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/>
                        <a:buNone/>
                      </a:pPr>
                      <a:r>
                        <a:rPr lang="en-US" altLang="ko-KR" sz="1200" b="1" kern="0" spc="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- DTS</a:t>
                      </a:r>
                      <a:r>
                        <a:rPr lang="en-US" altLang="ko-KR" sz="1200" b="1" kern="0" spc="0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(</a:t>
                      </a:r>
                      <a:r>
                        <a:rPr lang="ko-KR" altLang="en-US" sz="1200" b="1" kern="0" spc="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맑은 고딕"/>
                        </a:rPr>
                        <a:t>영상</a:t>
                      </a:r>
                      <a:r>
                        <a:rPr lang="en-US" altLang="ko-KR" sz="1200" b="1" kern="0" spc="0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)</a:t>
                      </a:r>
                      <a:endParaRPr lang="ko-KR" altLang="en-US" sz="1200" b="1" kern="0" spc="0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  <a:p>
                      <a:pPr marL="0" marR="0" lvl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/>
                        <a:buNone/>
                      </a:pPr>
                      <a:r>
                        <a:rPr lang="en-US" altLang="ko-KR" sz="1200" b="1" kern="0" spc="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맑은 고딕"/>
                        </a:rPr>
                        <a:t>- </a:t>
                      </a:r>
                      <a:r>
                        <a:rPr lang="ko-KR" altLang="en-US" sz="1200" b="1" kern="0" spc="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맑은 고딕"/>
                        </a:rPr>
                        <a:t>화성인채널</a:t>
                      </a:r>
                      <a:r>
                        <a:rPr lang="en-US" altLang="ko-KR" sz="1200" b="1" kern="0" spc="0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(</a:t>
                      </a:r>
                      <a:r>
                        <a:rPr lang="ko-KR" altLang="en-US" sz="1200" b="1" kern="0" spc="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맑은 고딕"/>
                        </a:rPr>
                        <a:t>영상</a:t>
                      </a:r>
                      <a:r>
                        <a:rPr lang="en-US" altLang="ko-KR" sz="1200" b="1" kern="0" spc="0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)</a:t>
                      </a:r>
                      <a:endParaRPr lang="ko-KR" altLang="en-US" sz="1200" b="1" kern="0" spc="0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  <a:p>
                      <a:pPr marL="0" marR="0" lvl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/>
                        <a:buNone/>
                      </a:pPr>
                      <a:r>
                        <a:rPr lang="en-US" altLang="ko-KR" sz="1200" b="1" kern="0" spc="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맑은 고딕"/>
                        </a:rPr>
                        <a:t>- </a:t>
                      </a:r>
                      <a:r>
                        <a:rPr lang="ko-KR" altLang="en-US" sz="1200" b="1" kern="0" spc="0" dirty="0" err="1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맑은 고딕"/>
                        </a:rPr>
                        <a:t>펀폰</a:t>
                      </a:r>
                      <a:r>
                        <a:rPr lang="en-US" altLang="ko-KR" sz="1200" b="1" kern="0" spc="0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(</a:t>
                      </a:r>
                      <a:r>
                        <a:rPr lang="ko-KR" altLang="en-US" sz="1200" b="1" kern="0" spc="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맑은 고딕"/>
                        </a:rPr>
                        <a:t>영상</a:t>
                      </a:r>
                      <a:r>
                        <a:rPr lang="en-US" altLang="ko-KR" sz="1200" b="1" kern="0" spc="0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)</a:t>
                      </a:r>
                      <a:endParaRPr lang="ko-KR" altLang="en-US" sz="1200" b="1" kern="0" spc="0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1" kern="0" spc="0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- </a:t>
                      </a:r>
                      <a:r>
                        <a:rPr lang="ko-KR" altLang="en-US" sz="1200" b="1" kern="0" spc="20" dirty="0" err="1">
                          <a:solidFill>
                            <a:srgbClr val="000000"/>
                          </a:solidFill>
                          <a:effectLst/>
                          <a:latin typeface="+mj-lt"/>
                          <a:ea typeface="맑은 고딕"/>
                        </a:rPr>
                        <a:t>미</a:t>
                      </a:r>
                      <a:r>
                        <a:rPr lang="ko-KR" altLang="en-US" sz="1200" b="1" kern="0" spc="-210" dirty="0" err="1">
                          <a:solidFill>
                            <a:srgbClr val="000000"/>
                          </a:solidFill>
                          <a:effectLst/>
                          <a:latin typeface="+mj-lt"/>
                          <a:ea typeface="맑은 고딕"/>
                        </a:rPr>
                        <a:t>소사이</a:t>
                      </a:r>
                      <a:r>
                        <a:rPr lang="en-US" altLang="ko-KR" sz="1200" b="1" kern="0" spc="-210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(</a:t>
                      </a:r>
                      <a:r>
                        <a:rPr lang="ko-KR" altLang="en-US" sz="1200" b="1" kern="0" spc="-21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맑은 고딕"/>
                        </a:rPr>
                        <a:t>미디어교육</a:t>
                      </a:r>
                      <a:r>
                        <a:rPr lang="en-US" altLang="ko-KR" sz="1200" b="1" kern="0" spc="-210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)</a:t>
                      </a:r>
                      <a:endParaRPr lang="ko-KR" altLang="en-US" sz="1200" b="1" kern="0" spc="-210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35434" marR="35434" marT="9796" marB="979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1" kern="0" spc="0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- 1</a:t>
                      </a:r>
                      <a:r>
                        <a:rPr lang="ko-KR" altLang="en-US" sz="1200" b="1" kern="0" spc="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맑은 고딕"/>
                        </a:rPr>
                        <a:t>시간 단위</a:t>
                      </a:r>
                      <a:endParaRPr lang="ko-KR" altLang="en-US" sz="1200" b="1" kern="0" spc="0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  <a:p>
                      <a:pPr marL="0" marR="0" indent="0" algn="l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 err="1">
                          <a:solidFill>
                            <a:srgbClr val="000000"/>
                          </a:solidFill>
                          <a:effectLst/>
                          <a:latin typeface="+mj-lt"/>
                          <a:ea typeface="맑은 고딕"/>
                        </a:rPr>
                        <a:t>회차별</a:t>
                      </a:r>
                      <a:r>
                        <a:rPr lang="ko-KR" altLang="en-US" sz="1200" b="1" kern="0" spc="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맑은 고딕"/>
                        </a:rPr>
                        <a:t> 상영 진행</a:t>
                      </a:r>
                      <a:endParaRPr lang="ko-KR" altLang="en-US" sz="1200" b="1" kern="0" spc="0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35434" marR="35434" marT="9796" marB="979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9273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0" spc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GV </a:t>
                      </a:r>
                      <a:r>
                        <a:rPr lang="ko-KR" altLang="en-US" sz="1400" b="1" kern="0" spc="0">
                          <a:solidFill>
                            <a:srgbClr val="000000"/>
                          </a:solidFill>
                          <a:effectLst/>
                          <a:latin typeface="+mj-lt"/>
                          <a:ea typeface="맑은 고딕"/>
                        </a:rPr>
                        <a:t>행사</a:t>
                      </a:r>
                      <a:endParaRPr lang="ko-KR" altLang="en-US" sz="1400" b="1" kern="0" spc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35434" marR="35434" marT="9796" marB="979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0" spc="0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14:30~15:30</a:t>
                      </a:r>
                    </a:p>
                  </a:txBody>
                  <a:tcPr marL="35434" marR="35434" marT="9796" marB="979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71450" marR="0" indent="-171450" algn="l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ko-KR" altLang="en-US" sz="1200" b="1" kern="0" spc="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맑은 고딕"/>
                        </a:rPr>
                        <a:t>작품 설명</a:t>
                      </a:r>
                      <a:endParaRPr lang="en-US" altLang="ko-KR" sz="1200" b="1" kern="0" spc="0" dirty="0" smtClean="0">
                        <a:solidFill>
                          <a:srgbClr val="000000"/>
                        </a:solidFill>
                        <a:effectLst/>
                        <a:latin typeface="+mj-lt"/>
                        <a:ea typeface="+mn-ea"/>
                      </a:endParaRPr>
                    </a:p>
                    <a:p>
                      <a:pPr marL="171450" marR="0" indent="-171450" algn="l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ko-KR" altLang="en-US" sz="1200" b="1" kern="0" spc="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맑은 고딕"/>
                        </a:rPr>
                        <a:t>감독과의 </a:t>
                      </a:r>
                      <a:r>
                        <a:rPr lang="ko-KR" altLang="en-US" sz="1200" b="1" kern="0" spc="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맑은 고딕"/>
                        </a:rPr>
                        <a:t>대화</a:t>
                      </a:r>
                      <a:endParaRPr lang="ko-KR" altLang="en-US" sz="1200" b="1" kern="0" spc="0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35434" marR="35434" marT="9796" marB="979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0884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4" grid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000" b="1" kern="0" spc="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맑은 고딕"/>
                        </a:rPr>
                        <a:t>부</a:t>
                      </a:r>
                      <a:endParaRPr lang="ko-KR" altLang="en-US" sz="2000" b="1" kern="0" spc="0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000" b="1" kern="0" spc="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맑은 고딕"/>
                        </a:rPr>
                        <a:t>대</a:t>
                      </a:r>
                      <a:endParaRPr lang="ko-KR" altLang="en-US" sz="2000" b="1" kern="0" spc="0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000" b="1" kern="0" spc="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맑은 고딕"/>
                        </a:rPr>
                        <a:t>행</a:t>
                      </a:r>
                      <a:endParaRPr lang="ko-KR" altLang="en-US" sz="2000" b="1" kern="0" spc="0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000" b="1" kern="0" spc="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맑은 고딕"/>
                        </a:rPr>
                        <a:t>사</a:t>
                      </a:r>
                      <a:endParaRPr lang="ko-KR" altLang="en-US" sz="2000" b="1" kern="0" spc="0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35434" marR="35434" marT="9796" marB="979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rowSpan="4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kern="0" spc="-230">
                          <a:solidFill>
                            <a:srgbClr val="000000"/>
                          </a:solidFill>
                          <a:effectLst/>
                          <a:latin typeface="+mj-lt"/>
                          <a:ea typeface="맑은 고딕"/>
                        </a:rPr>
                        <a:t>노래 동아리 공연</a:t>
                      </a:r>
                      <a:endParaRPr lang="ko-KR" altLang="en-US" sz="1400" b="1" kern="0" spc="-23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35434" marR="35434" marT="9796" marB="979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0" spc="0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11:00~12:00</a:t>
                      </a:r>
                    </a:p>
                  </a:txBody>
                  <a:tcPr marL="35434" marR="35434" marT="9796" marB="979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kern="0" spc="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맑은 고딕"/>
                        </a:rPr>
                        <a:t>영상</a:t>
                      </a:r>
                      <a:endParaRPr lang="en-US" altLang="ko-KR" sz="1400" b="1" kern="0" spc="0" dirty="0" smtClean="0">
                        <a:solidFill>
                          <a:srgbClr val="000000"/>
                        </a:solidFill>
                        <a:effectLst/>
                        <a:latin typeface="+mj-lt"/>
                        <a:ea typeface="맑은 고딕"/>
                      </a:endParaRPr>
                    </a:p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kern="0" spc="0" dirty="0" err="1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맑은 고딕"/>
                        </a:rPr>
                        <a:t>교육실</a:t>
                      </a:r>
                      <a:endParaRPr lang="ko-KR" altLang="en-US" sz="1400" b="1" kern="0" spc="0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35434" marR="35434" marT="9796" marB="979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/>
                        <a:buNone/>
                      </a:pPr>
                      <a:r>
                        <a:rPr lang="en-US" altLang="ko-KR" sz="1200" b="1" kern="0" spc="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- 8</a:t>
                      </a:r>
                      <a:r>
                        <a:rPr lang="en-US" altLang="ko-KR" sz="1200" b="1" kern="0" spc="-13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090</a:t>
                      </a:r>
                      <a:r>
                        <a:rPr lang="ko-KR" altLang="en-US" sz="1200" b="1" kern="0" spc="-130" dirty="0" err="1">
                          <a:solidFill>
                            <a:srgbClr val="000000"/>
                          </a:solidFill>
                          <a:effectLst/>
                          <a:latin typeface="+mj-lt"/>
                          <a:ea typeface="맑은 고딕"/>
                        </a:rPr>
                        <a:t>레코더스</a:t>
                      </a:r>
                      <a:r>
                        <a:rPr lang="en-US" altLang="ko-KR" sz="1200" b="1" kern="0" spc="-130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(</a:t>
                      </a:r>
                      <a:r>
                        <a:rPr lang="ko-KR" altLang="en-US" sz="1200" b="1" kern="0" spc="-13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맑은 고딕"/>
                        </a:rPr>
                        <a:t>노래</a:t>
                      </a:r>
                      <a:r>
                        <a:rPr lang="en-US" altLang="ko-KR" sz="1200" b="1" kern="0" spc="-130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)</a:t>
                      </a:r>
                      <a:endParaRPr lang="ko-KR" altLang="en-US" sz="1200" b="1" kern="0" spc="-130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35434" marR="35434" marT="9796" marB="979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맑은 고딕"/>
                        </a:rPr>
                        <a:t>노래 동아리 게릴라 공연 운영</a:t>
                      </a:r>
                      <a:endParaRPr lang="ko-KR" altLang="en-US" sz="1200" b="1" kern="0" spc="0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35434" marR="35434" marT="9796" marB="979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8539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kern="0" spc="-230">
                          <a:solidFill>
                            <a:srgbClr val="000000"/>
                          </a:solidFill>
                          <a:effectLst/>
                          <a:latin typeface="+mj-lt"/>
                          <a:ea typeface="맑은 고딕"/>
                        </a:rPr>
                        <a:t>강사양성과정</a:t>
                      </a:r>
                      <a:endParaRPr lang="ko-KR" altLang="en-US" sz="1400" b="1" kern="0" spc="-23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kern="0" spc="-230">
                          <a:solidFill>
                            <a:srgbClr val="000000"/>
                          </a:solidFill>
                          <a:effectLst/>
                          <a:latin typeface="+mj-lt"/>
                          <a:ea typeface="맑은 고딕"/>
                        </a:rPr>
                        <a:t>시범강의</a:t>
                      </a:r>
                      <a:endParaRPr lang="ko-KR" altLang="en-US" sz="1400" b="1" kern="0" spc="-23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35434" marR="35434" marT="9796" marB="979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0" spc="0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10:00-12:00</a:t>
                      </a:r>
                    </a:p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0" spc="0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13:00-17:00</a:t>
                      </a:r>
                    </a:p>
                  </a:txBody>
                  <a:tcPr marL="35434" marR="35434" marT="9796" marB="979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kern="0" spc="0" dirty="0" err="1">
                          <a:solidFill>
                            <a:srgbClr val="000000"/>
                          </a:solidFill>
                          <a:effectLst/>
                          <a:latin typeface="+mj-lt"/>
                          <a:ea typeface="맑은 고딕"/>
                        </a:rPr>
                        <a:t>미팅룸</a:t>
                      </a:r>
                      <a:endParaRPr lang="ko-KR" altLang="en-US" sz="1400" b="1" kern="0" spc="0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35434" marR="35434" marT="9796" marB="979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/>
                        <a:buNone/>
                      </a:pPr>
                      <a:r>
                        <a:rPr lang="en-US" altLang="ko-KR" sz="1200" b="1" kern="0" spc="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맑은 고딕"/>
                        </a:rPr>
                        <a:t>- </a:t>
                      </a:r>
                      <a:r>
                        <a:rPr lang="ko-KR" altLang="en-US" sz="1200" b="1" kern="0" spc="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맑은 고딕"/>
                        </a:rPr>
                        <a:t>강사양성과정 </a:t>
                      </a:r>
                      <a:r>
                        <a:rPr lang="ko-KR" altLang="en-US" sz="1200" b="1" kern="0" spc="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맑은 고딕"/>
                        </a:rPr>
                        <a:t>수료자</a:t>
                      </a:r>
                      <a:endParaRPr lang="ko-KR" altLang="en-US" sz="1200" b="1" kern="0" spc="0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35434" marR="35434" marT="9796" marB="979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맑은 고딕"/>
                        </a:rPr>
                        <a:t>센터 강사 양성과정 수료자의 시범강의운영</a:t>
                      </a:r>
                      <a:endParaRPr lang="ko-KR" altLang="en-US" sz="1200" b="1" kern="0" spc="0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35434" marR="35434" marT="9796" marB="979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0884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0" spc="0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VR</a:t>
                      </a:r>
                      <a:r>
                        <a:rPr lang="ko-KR" altLang="en-US" sz="1400" b="1" kern="0" spc="-23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맑은 고딕"/>
                        </a:rPr>
                        <a:t>체험</a:t>
                      </a:r>
                      <a:endParaRPr lang="ko-KR" altLang="en-US" sz="1400" b="1" kern="0" spc="-230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35434" marR="35434" marT="9796" marB="979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0" spc="0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10:00~17:00</a:t>
                      </a:r>
                    </a:p>
                  </a:txBody>
                  <a:tcPr marL="35434" marR="35434" marT="9796" marB="979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kern="0" spc="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맑은 고딕"/>
                        </a:rPr>
                        <a:t>로비</a:t>
                      </a:r>
                      <a:endParaRPr lang="ko-KR" altLang="en-US" sz="1400" b="1" kern="0" spc="0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35434" marR="35434" marT="9796" marB="979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kern="0" spc="0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-</a:t>
                      </a:r>
                    </a:p>
                  </a:txBody>
                  <a:tcPr marL="35434" marR="35434" marT="9796" marB="979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1" kern="0" spc="0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VR</a:t>
                      </a:r>
                      <a:r>
                        <a:rPr lang="ko-KR" altLang="en-US" sz="1200" b="1" kern="0" spc="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맑은 고딕"/>
                        </a:rPr>
                        <a:t>체험 장비를 활용한 체험 진행</a:t>
                      </a:r>
                      <a:endParaRPr lang="ko-KR" altLang="en-US" sz="1200" b="1" kern="0" spc="0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35434" marR="35434" marT="9796" marB="979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0884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kern="0" spc="0">
                          <a:solidFill>
                            <a:srgbClr val="000000"/>
                          </a:solidFill>
                          <a:effectLst/>
                          <a:latin typeface="+mj-lt"/>
                          <a:ea typeface="맑은 고딕"/>
                        </a:rPr>
                        <a:t>이벤트</a:t>
                      </a:r>
                      <a:endParaRPr lang="ko-KR" altLang="en-US" sz="1400" b="1" kern="0" spc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35434" marR="35434" marT="9796" marB="979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0" spc="0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10:00~17:00</a:t>
                      </a:r>
                    </a:p>
                  </a:txBody>
                  <a:tcPr marL="35434" marR="35434" marT="9796" marB="979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kern="0" spc="0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-</a:t>
                      </a:r>
                    </a:p>
                  </a:txBody>
                  <a:tcPr marL="35434" marR="35434" marT="9796" marB="979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 err="1">
                          <a:solidFill>
                            <a:srgbClr val="000000"/>
                          </a:solidFill>
                          <a:effectLst/>
                          <a:latin typeface="+mj-lt"/>
                          <a:ea typeface="맑은 고딕"/>
                        </a:rPr>
                        <a:t>산타와</a:t>
                      </a:r>
                      <a:r>
                        <a:rPr lang="ko-KR" altLang="en-US" sz="1200" b="1" kern="0" spc="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맑은 고딕"/>
                        </a:rPr>
                        <a:t> 기념 사진 촬영 이벤트 진행</a:t>
                      </a:r>
                      <a:endParaRPr lang="ko-KR" altLang="en-US" sz="1200" b="1" kern="0" spc="0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35434" marR="35434" marT="9796" marB="979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8" name="Rectangle 1"/>
          <p:cNvSpPr>
            <a:spLocks noChangeArrowheads="1"/>
          </p:cNvSpPr>
          <p:nvPr/>
        </p:nvSpPr>
        <p:spPr bwMode="auto">
          <a:xfrm>
            <a:off x="1752600" y="1419225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386415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651142" y="-243408"/>
            <a:ext cx="10479725" cy="7410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직사각형 7"/>
          <p:cNvSpPr/>
          <p:nvPr/>
        </p:nvSpPr>
        <p:spPr>
          <a:xfrm rot="18681090">
            <a:off x="6228184" y="4263282"/>
            <a:ext cx="720079" cy="144016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TextBox 6"/>
          <p:cNvSpPr txBox="1"/>
          <p:nvPr/>
        </p:nvSpPr>
        <p:spPr>
          <a:xfrm>
            <a:off x="755576" y="620688"/>
            <a:ext cx="388843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3200" dirty="0" smtClean="0"/>
              <a:t>메인 상영관</a:t>
            </a:r>
            <a:r>
              <a:rPr lang="en-US" altLang="ko-KR" sz="3200" dirty="0" smtClean="0"/>
              <a:t>(2</a:t>
            </a:r>
            <a:r>
              <a:rPr lang="ko-KR" altLang="en-US" sz="3200" dirty="0" smtClean="0"/>
              <a:t>층</a:t>
            </a:r>
            <a:r>
              <a:rPr lang="en-US" altLang="ko-KR" sz="3200" dirty="0" smtClean="0"/>
              <a:t>)</a:t>
            </a:r>
            <a:endParaRPr lang="ko-KR" altLang="en-US" sz="3200" dirty="0"/>
          </a:p>
        </p:txBody>
      </p:sp>
    </p:spTree>
    <p:extLst>
      <p:ext uri="{BB962C8B-B14F-4D97-AF65-F5344CB8AC3E}">
        <p14:creationId xmlns:p14="http://schemas.microsoft.com/office/powerpoint/2010/main" val="358947497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651142" y="-243408"/>
            <a:ext cx="10479725" cy="7410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755576" y="620688"/>
            <a:ext cx="388843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3200" dirty="0" smtClean="0"/>
              <a:t>전시공간</a:t>
            </a:r>
            <a:r>
              <a:rPr lang="en-US" altLang="ko-KR" sz="3200" dirty="0" smtClean="0"/>
              <a:t>(2</a:t>
            </a:r>
            <a:r>
              <a:rPr lang="ko-KR" altLang="en-US" sz="3200" dirty="0" smtClean="0"/>
              <a:t>층</a:t>
            </a:r>
            <a:r>
              <a:rPr lang="en-US" altLang="ko-KR" sz="3200" dirty="0" smtClean="0"/>
              <a:t>)</a:t>
            </a:r>
            <a:endParaRPr lang="ko-KR" altLang="en-US" sz="3200" dirty="0"/>
          </a:p>
        </p:txBody>
      </p:sp>
      <p:sp>
        <p:nvSpPr>
          <p:cNvPr id="9" name="직사각형 8"/>
          <p:cNvSpPr/>
          <p:nvPr/>
        </p:nvSpPr>
        <p:spPr>
          <a:xfrm rot="10235178">
            <a:off x="4086771" y="3632997"/>
            <a:ext cx="554228" cy="124456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직사각형 9"/>
          <p:cNvSpPr/>
          <p:nvPr/>
        </p:nvSpPr>
        <p:spPr>
          <a:xfrm rot="12321935">
            <a:off x="5508047" y="2899542"/>
            <a:ext cx="554228" cy="124456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직사각형 11"/>
          <p:cNvSpPr/>
          <p:nvPr/>
        </p:nvSpPr>
        <p:spPr>
          <a:xfrm rot="13768718">
            <a:off x="4663283" y="3222817"/>
            <a:ext cx="554228" cy="124456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" name="이등변 삼각형 1"/>
          <p:cNvSpPr/>
          <p:nvPr/>
        </p:nvSpPr>
        <p:spPr>
          <a:xfrm>
            <a:off x="2375756" y="2443069"/>
            <a:ext cx="360040" cy="325041"/>
          </a:xfrm>
          <a:prstGeom prst="triangle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이등변 삼각형 13"/>
          <p:cNvSpPr/>
          <p:nvPr/>
        </p:nvSpPr>
        <p:spPr>
          <a:xfrm>
            <a:off x="2697205" y="2961770"/>
            <a:ext cx="360040" cy="325041"/>
          </a:xfrm>
          <a:prstGeom prst="triangle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" name="이등변 삼각형 14"/>
          <p:cNvSpPr/>
          <p:nvPr/>
        </p:nvSpPr>
        <p:spPr>
          <a:xfrm>
            <a:off x="3131840" y="3306385"/>
            <a:ext cx="360040" cy="325041"/>
          </a:xfrm>
          <a:prstGeom prst="triangle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" name="이등변 삼각형 15"/>
          <p:cNvSpPr/>
          <p:nvPr/>
        </p:nvSpPr>
        <p:spPr>
          <a:xfrm>
            <a:off x="4295925" y="3095863"/>
            <a:ext cx="360040" cy="325041"/>
          </a:xfrm>
          <a:prstGeom prst="triangle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" name="이등변 삼각형 16"/>
          <p:cNvSpPr/>
          <p:nvPr/>
        </p:nvSpPr>
        <p:spPr>
          <a:xfrm>
            <a:off x="5605141" y="2280548"/>
            <a:ext cx="360040" cy="325041"/>
          </a:xfrm>
          <a:prstGeom prst="triangle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2839943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755576" y="620688"/>
            <a:ext cx="388843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3200" dirty="0" smtClean="0"/>
              <a:t>전시용 </a:t>
            </a:r>
            <a:r>
              <a:rPr lang="ko-KR" altLang="en-US" sz="3200" dirty="0" err="1" smtClean="0"/>
              <a:t>삼각폴</a:t>
            </a:r>
            <a:endParaRPr lang="ko-KR" altLang="en-US" sz="3200" dirty="0"/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2049" name="_x217582320" descr="EMB000020144ec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4417" y="1556792"/>
            <a:ext cx="3019551" cy="42441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2632569" y="1483668"/>
            <a:ext cx="7920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dirty="0" smtClean="0"/>
              <a:t>1200</a:t>
            </a:r>
            <a:endParaRPr lang="ko-KR" altLang="en-US" dirty="0"/>
          </a:p>
        </p:txBody>
      </p:sp>
      <p:sp>
        <p:nvSpPr>
          <p:cNvPr id="18" name="TextBox 17"/>
          <p:cNvSpPr txBox="1"/>
          <p:nvPr/>
        </p:nvSpPr>
        <p:spPr>
          <a:xfrm>
            <a:off x="1012389" y="3140968"/>
            <a:ext cx="7920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dirty="0" smtClean="0"/>
              <a:t>2400</a:t>
            </a:r>
            <a:endParaRPr lang="ko-KR" altLang="en-US" dirty="0"/>
          </a:p>
        </p:txBody>
      </p:sp>
      <p:sp>
        <p:nvSpPr>
          <p:cNvPr id="19" name="TextBox 18"/>
          <p:cNvSpPr txBox="1"/>
          <p:nvPr/>
        </p:nvSpPr>
        <p:spPr>
          <a:xfrm>
            <a:off x="1804477" y="5157192"/>
            <a:ext cx="7920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dirty="0" smtClean="0"/>
              <a:t>1200</a:t>
            </a:r>
            <a:endParaRPr lang="ko-KR" alt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3478257" y="5124926"/>
            <a:ext cx="7920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dirty="0" smtClean="0"/>
              <a:t>1200</a:t>
            </a:r>
            <a:endParaRPr lang="ko-KR" altLang="en-US" dirty="0"/>
          </a:p>
        </p:txBody>
      </p:sp>
      <p:pic>
        <p:nvPicPr>
          <p:cNvPr id="2051" name="Picture 3" descr="C:\Users\USER\Desktop\OSB합판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4954866" y="2155680"/>
            <a:ext cx="2656120" cy="20507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TextBox 20"/>
          <p:cNvSpPr txBox="1"/>
          <p:nvPr/>
        </p:nvSpPr>
        <p:spPr>
          <a:xfrm>
            <a:off x="5364088" y="5147900"/>
            <a:ext cx="19442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dirty="0" smtClean="0"/>
              <a:t>재질 </a:t>
            </a:r>
            <a:r>
              <a:rPr lang="en-US" altLang="ko-KR" dirty="0" smtClean="0"/>
              <a:t>: OSB</a:t>
            </a:r>
            <a:r>
              <a:rPr lang="ko-KR" altLang="en-US" dirty="0" smtClean="0"/>
              <a:t>합판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14262445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755576" y="620688"/>
            <a:ext cx="482453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3200" dirty="0" smtClean="0"/>
              <a:t>전시 </a:t>
            </a:r>
            <a:r>
              <a:rPr lang="ko-KR" altLang="en-US" sz="3200" dirty="0" err="1" smtClean="0"/>
              <a:t>오프닝</a:t>
            </a:r>
            <a:r>
              <a:rPr lang="ko-KR" altLang="en-US" sz="3200" dirty="0" smtClean="0"/>
              <a:t> 행사 순서</a:t>
            </a:r>
            <a:endParaRPr lang="ko-KR" altLang="en-US" sz="3200" dirty="0"/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" name="TextBox 1"/>
          <p:cNvSpPr txBox="1"/>
          <p:nvPr/>
        </p:nvSpPr>
        <p:spPr>
          <a:xfrm>
            <a:off x="827584" y="1772816"/>
            <a:ext cx="6768752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200000"/>
              </a:lnSpc>
              <a:buAutoNum type="arabicPeriod"/>
            </a:pPr>
            <a:r>
              <a:rPr lang="ko-KR" altLang="en-US" sz="2400" dirty="0" smtClean="0"/>
              <a:t>여는 말 </a:t>
            </a:r>
            <a:endParaRPr lang="en-US" altLang="ko-KR" sz="2400" dirty="0" smtClean="0"/>
          </a:p>
          <a:p>
            <a:pPr marL="342900" indent="-342900">
              <a:lnSpc>
                <a:spcPct val="200000"/>
              </a:lnSpc>
              <a:buAutoNum type="arabicPeriod"/>
            </a:pPr>
            <a:r>
              <a:rPr lang="ko-KR" altLang="en-US" sz="2400" dirty="0" smtClean="0"/>
              <a:t>축사</a:t>
            </a:r>
            <a:endParaRPr lang="en-US" altLang="ko-KR" sz="2400" dirty="0" smtClean="0"/>
          </a:p>
          <a:p>
            <a:pPr marL="342900" indent="-342900">
              <a:lnSpc>
                <a:spcPct val="200000"/>
              </a:lnSpc>
              <a:buAutoNum type="arabicPeriod"/>
            </a:pPr>
            <a:r>
              <a:rPr lang="ko-KR" altLang="en-US" sz="2400" dirty="0" smtClean="0"/>
              <a:t>동아리 소개 및 인사의 말</a:t>
            </a:r>
            <a:r>
              <a:rPr lang="en-US" altLang="ko-KR" sz="2400" dirty="0" smtClean="0"/>
              <a:t>(</a:t>
            </a:r>
            <a:r>
              <a:rPr lang="ko-KR" altLang="en-US" sz="2400" dirty="0" smtClean="0"/>
              <a:t>동아리 대표</a:t>
            </a:r>
            <a:r>
              <a:rPr lang="en-US" altLang="ko-KR" sz="2400" dirty="0" smtClean="0"/>
              <a:t>)</a:t>
            </a:r>
          </a:p>
          <a:p>
            <a:pPr marL="342900" indent="-342900">
              <a:lnSpc>
                <a:spcPct val="200000"/>
              </a:lnSpc>
              <a:buAutoNum type="arabicPeriod"/>
            </a:pPr>
            <a:r>
              <a:rPr lang="ko-KR" altLang="en-US" sz="2400" dirty="0" smtClean="0"/>
              <a:t>테이프 </a:t>
            </a:r>
            <a:r>
              <a:rPr lang="ko-KR" altLang="en-US" sz="2400" dirty="0" err="1" smtClean="0"/>
              <a:t>컷팅</a:t>
            </a:r>
            <a:endParaRPr lang="en-US" altLang="ko-KR" sz="2400" dirty="0" smtClean="0"/>
          </a:p>
          <a:p>
            <a:pPr marL="342900" indent="-342900">
              <a:lnSpc>
                <a:spcPct val="200000"/>
              </a:lnSpc>
              <a:buAutoNum type="arabicPeriod"/>
            </a:pPr>
            <a:r>
              <a:rPr lang="ko-KR" altLang="en-US" sz="2400" dirty="0" smtClean="0"/>
              <a:t>작품 소개</a:t>
            </a:r>
            <a:endParaRPr lang="en-US" altLang="ko-KR" sz="2400" dirty="0"/>
          </a:p>
          <a:p>
            <a:pPr marL="342900" indent="-342900">
              <a:lnSpc>
                <a:spcPct val="200000"/>
              </a:lnSpc>
              <a:buAutoNum type="arabicPeriod"/>
            </a:pPr>
            <a:r>
              <a:rPr lang="ko-KR" altLang="en-US" sz="2400" dirty="0" smtClean="0"/>
              <a:t>다과</a:t>
            </a:r>
            <a:endParaRPr lang="en-US" altLang="ko-KR" sz="2400" dirty="0" smtClean="0"/>
          </a:p>
        </p:txBody>
      </p:sp>
    </p:spTree>
    <p:extLst>
      <p:ext uri="{BB962C8B-B14F-4D97-AF65-F5344CB8AC3E}">
        <p14:creationId xmlns:p14="http://schemas.microsoft.com/office/powerpoint/2010/main" val="57037004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755576" y="620688"/>
            <a:ext cx="482453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3200" dirty="0" smtClean="0"/>
              <a:t>상영회 행사 순서</a:t>
            </a:r>
            <a:endParaRPr lang="ko-KR" altLang="en-US" sz="3200" dirty="0"/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" name="TextBox 1"/>
          <p:cNvSpPr txBox="1"/>
          <p:nvPr/>
        </p:nvSpPr>
        <p:spPr>
          <a:xfrm>
            <a:off x="827584" y="1772816"/>
            <a:ext cx="6768752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200000"/>
              </a:lnSpc>
              <a:buAutoNum type="arabicPeriod"/>
            </a:pPr>
            <a:r>
              <a:rPr lang="ko-KR" altLang="en-US" sz="2400" dirty="0" smtClean="0"/>
              <a:t>동아리 소개 및 인사의 말</a:t>
            </a:r>
            <a:r>
              <a:rPr lang="en-US" altLang="ko-KR" sz="2400" dirty="0" smtClean="0"/>
              <a:t>(</a:t>
            </a:r>
            <a:r>
              <a:rPr lang="ko-KR" altLang="en-US" sz="2400" dirty="0" smtClean="0"/>
              <a:t>동아리 대표</a:t>
            </a:r>
            <a:r>
              <a:rPr lang="en-US" altLang="ko-KR" sz="2400" dirty="0" smtClean="0"/>
              <a:t>)</a:t>
            </a:r>
          </a:p>
          <a:p>
            <a:pPr marL="342900" indent="-342900">
              <a:lnSpc>
                <a:spcPct val="200000"/>
              </a:lnSpc>
              <a:buAutoNum type="arabicPeriod"/>
            </a:pPr>
            <a:r>
              <a:rPr lang="ko-KR" altLang="en-US" sz="2400" dirty="0" smtClean="0"/>
              <a:t>자기 소개 및 개인 작품 소개</a:t>
            </a:r>
            <a:r>
              <a:rPr lang="en-US" altLang="ko-KR" sz="2400" dirty="0" smtClean="0"/>
              <a:t>(</a:t>
            </a:r>
            <a:r>
              <a:rPr lang="ko-KR" altLang="en-US" sz="2400" dirty="0" smtClean="0"/>
              <a:t>동아리 회원</a:t>
            </a:r>
            <a:r>
              <a:rPr lang="en-US" altLang="ko-KR" sz="2400" dirty="0" smtClean="0"/>
              <a:t>)</a:t>
            </a:r>
          </a:p>
          <a:p>
            <a:pPr marL="342900" indent="-342900">
              <a:lnSpc>
                <a:spcPct val="200000"/>
              </a:lnSpc>
              <a:buAutoNum type="arabicPeriod"/>
            </a:pPr>
            <a:r>
              <a:rPr lang="ko-KR" altLang="en-US" sz="2400" dirty="0" smtClean="0"/>
              <a:t>개인 작품 상영</a:t>
            </a:r>
            <a:endParaRPr lang="en-US" altLang="ko-KR" sz="2400" dirty="0"/>
          </a:p>
        </p:txBody>
      </p:sp>
      <p:sp>
        <p:nvSpPr>
          <p:cNvPr id="5" name="TextBox 4"/>
          <p:cNvSpPr txBox="1"/>
          <p:nvPr/>
        </p:nvSpPr>
        <p:spPr>
          <a:xfrm>
            <a:off x="899592" y="4941168"/>
            <a:ext cx="786263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ko-KR" sz="2400" dirty="0">
                <a:solidFill>
                  <a:srgbClr val="FF0000"/>
                </a:solidFill>
              </a:rPr>
              <a:t>※ </a:t>
            </a:r>
            <a:r>
              <a:rPr lang="ko-KR" altLang="en-US" sz="2400" dirty="0" smtClean="0">
                <a:solidFill>
                  <a:srgbClr val="FF0000"/>
                </a:solidFill>
              </a:rPr>
              <a:t>동아리 순서</a:t>
            </a:r>
            <a:endParaRPr lang="en-US" altLang="ko-KR" sz="2400" dirty="0" smtClean="0">
              <a:solidFill>
                <a:srgbClr val="FF0000"/>
              </a:solidFill>
            </a:endParaRPr>
          </a:p>
          <a:p>
            <a:pPr>
              <a:lnSpc>
                <a:spcPct val="200000"/>
              </a:lnSpc>
            </a:pPr>
            <a:r>
              <a:rPr lang="ko-KR" altLang="en-US" sz="2400" dirty="0" smtClean="0">
                <a:solidFill>
                  <a:srgbClr val="FF0000"/>
                </a:solidFill>
              </a:rPr>
              <a:t>화성인 </a:t>
            </a:r>
            <a:r>
              <a:rPr lang="ko-KR" altLang="en-US" sz="2400" dirty="0">
                <a:solidFill>
                  <a:srgbClr val="FF0000"/>
                </a:solidFill>
              </a:rPr>
              <a:t>채널 → </a:t>
            </a:r>
            <a:r>
              <a:rPr lang="ko-KR" altLang="en-US" sz="2400" dirty="0" err="1">
                <a:solidFill>
                  <a:srgbClr val="FF0000"/>
                </a:solidFill>
              </a:rPr>
              <a:t>펀폰</a:t>
            </a:r>
            <a:r>
              <a:rPr lang="ko-KR" altLang="en-US" sz="2400" dirty="0">
                <a:solidFill>
                  <a:srgbClr val="FF0000"/>
                </a:solidFill>
              </a:rPr>
              <a:t> → </a:t>
            </a:r>
            <a:r>
              <a:rPr lang="en-US" altLang="ko-KR" sz="2400" dirty="0">
                <a:solidFill>
                  <a:srgbClr val="FF0000"/>
                </a:solidFill>
              </a:rPr>
              <a:t>DTS → </a:t>
            </a:r>
            <a:r>
              <a:rPr lang="ko-KR" altLang="en-US" sz="2400" dirty="0" err="1">
                <a:solidFill>
                  <a:srgbClr val="FF0000"/>
                </a:solidFill>
              </a:rPr>
              <a:t>미소사이</a:t>
            </a:r>
            <a:r>
              <a:rPr lang="ko-KR" altLang="en-US" sz="2400" dirty="0">
                <a:solidFill>
                  <a:srgbClr val="FF0000"/>
                </a:solidFill>
              </a:rPr>
              <a:t> → </a:t>
            </a:r>
            <a:r>
              <a:rPr lang="ko-KR" altLang="en-US" sz="2400" dirty="0" err="1">
                <a:solidFill>
                  <a:srgbClr val="FF0000"/>
                </a:solidFill>
              </a:rPr>
              <a:t>생기발락</a:t>
            </a:r>
            <a:r>
              <a:rPr lang="ko-KR" altLang="en-US" sz="2400" dirty="0">
                <a:solidFill>
                  <a:srgbClr val="FF0000"/>
                </a:solidFill>
              </a:rPr>
              <a:t> </a:t>
            </a:r>
            <a:endParaRPr lang="en-US" altLang="ko-KR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642983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755576" y="620688"/>
            <a:ext cx="388843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3200" dirty="0" smtClean="0"/>
              <a:t>특강</a:t>
            </a:r>
            <a:endParaRPr lang="ko-KR" altLang="en-US" sz="3200" dirty="0"/>
          </a:p>
        </p:txBody>
      </p:sp>
      <p:pic>
        <p:nvPicPr>
          <p:cNvPr id="2051" name="Picture 3" descr="C:\Users\admin\Downloads\진중권_7 (1)small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257" r="18834"/>
          <a:stretch/>
        </p:blipFill>
        <p:spPr bwMode="auto">
          <a:xfrm>
            <a:off x="5938549" y="0"/>
            <a:ext cx="324196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611560" y="2132856"/>
            <a:ext cx="32403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755576" y="1484784"/>
            <a:ext cx="4968552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dirty="0" smtClean="0"/>
              <a:t>교 </a:t>
            </a:r>
            <a:r>
              <a:rPr lang="ko-KR" altLang="en-US" sz="2400" dirty="0"/>
              <a:t>육 명 </a:t>
            </a:r>
            <a:r>
              <a:rPr lang="en-US" altLang="ko-KR" sz="2400" dirty="0"/>
              <a:t>: </a:t>
            </a:r>
            <a:endParaRPr lang="en-US" altLang="ko-KR" sz="2400" dirty="0" smtClean="0"/>
          </a:p>
          <a:p>
            <a:pPr>
              <a:lnSpc>
                <a:spcPct val="150000"/>
              </a:lnSpc>
            </a:pPr>
            <a:r>
              <a:rPr lang="ko-KR" altLang="en-US" sz="2400" dirty="0" err="1" smtClean="0"/>
              <a:t>안드레아</a:t>
            </a:r>
            <a:r>
              <a:rPr lang="ko-KR" altLang="en-US" sz="2400" dirty="0" smtClean="0"/>
              <a:t> </a:t>
            </a:r>
            <a:r>
              <a:rPr lang="ko-KR" altLang="en-US" sz="2400" dirty="0" err="1"/>
              <a:t>구르스키의</a:t>
            </a:r>
            <a:r>
              <a:rPr lang="ko-KR" altLang="en-US" sz="2400" dirty="0"/>
              <a:t> 사진을 통해 바라본 현대사진미학</a:t>
            </a:r>
          </a:p>
          <a:p>
            <a:pPr>
              <a:lnSpc>
                <a:spcPct val="150000"/>
              </a:lnSpc>
            </a:pPr>
            <a:r>
              <a:rPr lang="ko-KR" altLang="en-US" sz="2400" dirty="0" smtClean="0"/>
              <a:t>교육일정 </a:t>
            </a:r>
            <a:r>
              <a:rPr lang="en-US" altLang="ko-KR" sz="2400" dirty="0"/>
              <a:t>: </a:t>
            </a:r>
            <a:endParaRPr lang="en-US" altLang="ko-KR" sz="2400" dirty="0" smtClean="0"/>
          </a:p>
          <a:p>
            <a:pPr>
              <a:lnSpc>
                <a:spcPct val="150000"/>
              </a:lnSpc>
            </a:pPr>
            <a:r>
              <a:rPr lang="en-US" altLang="ko-KR" sz="2400" dirty="0" smtClean="0"/>
              <a:t>2019</a:t>
            </a:r>
            <a:r>
              <a:rPr lang="en-US" altLang="ko-KR" sz="2400" dirty="0"/>
              <a:t>. 12. 7 (</a:t>
            </a:r>
            <a:r>
              <a:rPr lang="ko-KR" altLang="en-US" sz="2400" dirty="0"/>
              <a:t>토</a:t>
            </a:r>
            <a:r>
              <a:rPr lang="en-US" altLang="ko-KR" sz="2400" dirty="0"/>
              <a:t>) 10:00-12:00</a:t>
            </a:r>
          </a:p>
          <a:p>
            <a:pPr>
              <a:lnSpc>
                <a:spcPct val="150000"/>
              </a:lnSpc>
            </a:pPr>
            <a:r>
              <a:rPr lang="ko-KR" altLang="en-US" sz="2400" dirty="0" smtClean="0"/>
              <a:t>교육대상 </a:t>
            </a:r>
            <a:r>
              <a:rPr lang="en-US" altLang="ko-KR" sz="2400" dirty="0"/>
              <a:t>: </a:t>
            </a:r>
            <a:r>
              <a:rPr lang="ko-KR" altLang="en-US" sz="2400" dirty="0"/>
              <a:t>일반시민</a:t>
            </a:r>
          </a:p>
          <a:p>
            <a:pPr>
              <a:lnSpc>
                <a:spcPct val="150000"/>
              </a:lnSpc>
            </a:pPr>
            <a:r>
              <a:rPr lang="ko-KR" altLang="en-US" sz="2400" dirty="0" smtClean="0"/>
              <a:t>교육강사 </a:t>
            </a:r>
            <a:r>
              <a:rPr lang="en-US" altLang="ko-KR" sz="2400" dirty="0"/>
              <a:t>: </a:t>
            </a:r>
            <a:r>
              <a:rPr lang="ko-KR" altLang="en-US" sz="2400" dirty="0" err="1"/>
              <a:t>진중권</a:t>
            </a:r>
            <a:r>
              <a:rPr lang="en-US" altLang="ko-KR" sz="2400" dirty="0"/>
              <a:t>(</a:t>
            </a:r>
            <a:r>
              <a:rPr lang="ko-KR" altLang="en-US" sz="2400" dirty="0"/>
              <a:t>동양대학교 교수</a:t>
            </a:r>
            <a:r>
              <a:rPr lang="en-US" altLang="ko-KR" sz="2400" dirty="0"/>
              <a:t>)</a:t>
            </a:r>
          </a:p>
          <a:p>
            <a:pPr>
              <a:lnSpc>
                <a:spcPct val="150000"/>
              </a:lnSpc>
            </a:pPr>
            <a:r>
              <a:rPr lang="ko-KR" altLang="en-US" sz="2400" dirty="0" smtClean="0"/>
              <a:t>교육장소 </a:t>
            </a:r>
            <a:r>
              <a:rPr lang="en-US" altLang="ko-KR" sz="2400" dirty="0"/>
              <a:t>: </a:t>
            </a:r>
            <a:r>
              <a:rPr lang="ko-KR" altLang="en-US" sz="2400" dirty="0"/>
              <a:t>영상스튜디오</a:t>
            </a:r>
          </a:p>
          <a:p>
            <a:pPr>
              <a:lnSpc>
                <a:spcPct val="150000"/>
              </a:lnSpc>
            </a:pPr>
            <a:r>
              <a:rPr lang="ko-KR" altLang="en-US" sz="2400" dirty="0" smtClean="0"/>
              <a:t>교육인원 </a:t>
            </a:r>
            <a:r>
              <a:rPr lang="en-US" altLang="ko-KR" sz="2400" dirty="0"/>
              <a:t>: 40</a:t>
            </a:r>
            <a:r>
              <a:rPr lang="ko-KR" altLang="en-US" sz="2400" dirty="0" smtClean="0"/>
              <a:t>명</a:t>
            </a:r>
            <a:r>
              <a:rPr lang="en-US" altLang="ko-KR" sz="2400" dirty="0" smtClean="0"/>
              <a:t> </a:t>
            </a:r>
            <a:endParaRPr lang="ko-KR" altLang="en-US" sz="2400" dirty="0"/>
          </a:p>
        </p:txBody>
      </p:sp>
    </p:spTree>
    <p:extLst>
      <p:ext uri="{BB962C8B-B14F-4D97-AF65-F5344CB8AC3E}">
        <p14:creationId xmlns:p14="http://schemas.microsoft.com/office/powerpoint/2010/main" val="21840969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611560" y="2132856"/>
            <a:ext cx="32403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dirty="0"/>
          </a:p>
        </p:txBody>
      </p:sp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82751580"/>
              </p:ext>
            </p:extLst>
          </p:nvPr>
        </p:nvGraphicFramePr>
        <p:xfrm>
          <a:off x="107504" y="117469"/>
          <a:ext cx="8928992" cy="6801170"/>
        </p:xfrm>
        <a:graphic>
          <a:graphicData uri="http://schemas.openxmlformats.org/drawingml/2006/table">
            <a:tbl>
              <a:tblPr/>
              <a:tblGrid>
                <a:gridCol w="1375740"/>
                <a:gridCol w="1947165"/>
                <a:gridCol w="5606087"/>
              </a:tblGrid>
              <a:tr h="1070691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500" kern="0" spc="0" dirty="0">
                          <a:solidFill>
                            <a:srgbClr val="000000"/>
                          </a:solidFill>
                          <a:effectLst/>
                          <a:ea typeface="맑은 고딕"/>
                        </a:rPr>
                        <a:t>교육</a:t>
                      </a:r>
                      <a:endParaRPr lang="ko-KR" altLang="en-US" sz="15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500" kern="0" spc="0" dirty="0">
                          <a:solidFill>
                            <a:srgbClr val="000000"/>
                          </a:solidFill>
                          <a:effectLst/>
                          <a:ea typeface="맑은 고딕"/>
                        </a:rPr>
                        <a:t>목표 및 내용</a:t>
                      </a:r>
                      <a:endParaRPr lang="ko-KR" altLang="en-US" sz="15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29101" marR="29101" marT="29101" marB="2910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5715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500" kern="0" spc="0" dirty="0">
                          <a:solidFill>
                            <a:srgbClr val="000000"/>
                          </a:solidFill>
                          <a:effectLst/>
                          <a:ea typeface="맑은 고딕"/>
                        </a:rPr>
                        <a:t>사진미학의 역사적인 변천 및 정립과 </a:t>
                      </a:r>
                      <a:r>
                        <a:rPr lang="ko-KR" altLang="en-US" sz="1500" kern="0" spc="0" dirty="0" err="1">
                          <a:solidFill>
                            <a:srgbClr val="000000"/>
                          </a:solidFill>
                          <a:effectLst/>
                          <a:ea typeface="맑은 고딕"/>
                        </a:rPr>
                        <a:t>안드레아</a:t>
                      </a:r>
                      <a:r>
                        <a:rPr lang="ko-KR" altLang="en-US" sz="1500" kern="0" spc="0" dirty="0">
                          <a:solidFill>
                            <a:srgbClr val="000000"/>
                          </a:solidFill>
                          <a:effectLst/>
                          <a:ea typeface="맑은 고딕"/>
                        </a:rPr>
                        <a:t> </a:t>
                      </a:r>
                      <a:r>
                        <a:rPr lang="ko-KR" altLang="en-US" sz="1500" kern="0" spc="0" dirty="0" err="1">
                          <a:solidFill>
                            <a:srgbClr val="000000"/>
                          </a:solidFill>
                          <a:effectLst/>
                          <a:ea typeface="맑은 고딕"/>
                        </a:rPr>
                        <a:t>구르스키의</a:t>
                      </a:r>
                      <a:r>
                        <a:rPr lang="ko-KR" altLang="en-US" sz="1500" kern="0" spc="0" dirty="0">
                          <a:solidFill>
                            <a:srgbClr val="000000"/>
                          </a:solidFill>
                          <a:effectLst/>
                          <a:ea typeface="맑은 고딕"/>
                        </a:rPr>
                        <a:t> 사진작품의 전개과정을 살펴보고</a:t>
                      </a:r>
                      <a:r>
                        <a:rPr lang="en-US" altLang="ko-KR" sz="1500" kern="0" spc="0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, </a:t>
                      </a:r>
                      <a:r>
                        <a:rPr lang="ko-KR" altLang="en-US" sz="1500" kern="0" spc="0" dirty="0">
                          <a:solidFill>
                            <a:srgbClr val="000000"/>
                          </a:solidFill>
                          <a:effectLst/>
                          <a:ea typeface="맑은 고딕"/>
                        </a:rPr>
                        <a:t>이 시대가 이미지를 바라보는 시각과 이에 따른 이미지 해석의 변화 과정을 알아본다</a:t>
                      </a:r>
                      <a:r>
                        <a:rPr lang="en-US" altLang="ko-KR" sz="1500" kern="0" spc="0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.</a:t>
                      </a:r>
                      <a:endParaRPr lang="ko-KR" altLang="en-US" sz="15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29101" marR="29101" marT="29101" marB="2910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95281">
                <a:tc gridSpan="3">
                  <a:txBody>
                    <a:bodyPr/>
                    <a:lstStyle/>
                    <a:p>
                      <a:pPr marL="0" marR="0" indent="0" algn="l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500" kern="0" spc="0" dirty="0">
                          <a:solidFill>
                            <a:srgbClr val="000000"/>
                          </a:solidFill>
                          <a:effectLst/>
                          <a:ea typeface="맑은 고딕"/>
                        </a:rPr>
                        <a:t>강의내용</a:t>
                      </a:r>
                      <a:endParaRPr lang="ko-KR" altLang="en-US" sz="15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29101" marR="29101" marT="29101" marB="2910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639104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500" kern="0" spc="0">
                          <a:solidFill>
                            <a:srgbClr val="000000"/>
                          </a:solidFill>
                          <a:effectLst/>
                          <a:ea typeface="맑은 고딕"/>
                        </a:rPr>
                        <a:t>일정</a:t>
                      </a:r>
                      <a:endParaRPr lang="ko-KR" altLang="en-US" sz="15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29101" marR="29101" marT="29101" marB="2910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500" kern="0" spc="0" dirty="0">
                          <a:solidFill>
                            <a:srgbClr val="000000"/>
                          </a:solidFill>
                          <a:effectLst/>
                          <a:ea typeface="맑은 고딕"/>
                        </a:rPr>
                        <a:t>교육주제</a:t>
                      </a:r>
                      <a:endParaRPr lang="ko-KR" altLang="en-US" sz="15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29101" marR="29101" marT="29101" marB="2910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500" kern="0" spc="0" dirty="0">
                          <a:solidFill>
                            <a:srgbClr val="000000"/>
                          </a:solidFill>
                          <a:effectLst/>
                          <a:ea typeface="맑은 고딕"/>
                        </a:rPr>
                        <a:t>세부내용</a:t>
                      </a:r>
                      <a:endParaRPr lang="ko-KR" altLang="en-US" sz="15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29101" marR="29101" marT="29101" marB="2910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29860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500" kern="0" spc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1</a:t>
                      </a:r>
                      <a:r>
                        <a:rPr lang="ko-KR" altLang="en-US" sz="1500" kern="0" spc="0">
                          <a:solidFill>
                            <a:srgbClr val="000000"/>
                          </a:solidFill>
                          <a:effectLst/>
                          <a:ea typeface="맑은 고딕"/>
                        </a:rPr>
                        <a:t>교시</a:t>
                      </a:r>
                      <a:endParaRPr lang="ko-KR" altLang="en-US" sz="15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29101" marR="29101" marT="29101" marB="2910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500" kern="0" spc="0" dirty="0">
                          <a:solidFill>
                            <a:srgbClr val="000000"/>
                          </a:solidFill>
                          <a:effectLst/>
                          <a:ea typeface="맑은 고딕"/>
                        </a:rPr>
                        <a:t>사진미학의 역사적인 변천 및 정립과정</a:t>
                      </a:r>
                      <a:endParaRPr lang="ko-KR" altLang="en-US" sz="15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29101" marR="29101" marT="29101" marB="2910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/>
                        <a:buNone/>
                      </a:pPr>
                      <a:r>
                        <a:rPr lang="en-US" altLang="ko-KR" sz="1500" kern="0" spc="0" dirty="0" smtClean="0">
                          <a:solidFill>
                            <a:srgbClr val="000000"/>
                          </a:solidFill>
                          <a:effectLst/>
                          <a:ea typeface="맑은 고딕"/>
                        </a:rPr>
                        <a:t>- </a:t>
                      </a:r>
                      <a:r>
                        <a:rPr lang="ko-KR" altLang="en-US" sz="1500" kern="0" spc="0" dirty="0" smtClean="0">
                          <a:solidFill>
                            <a:srgbClr val="000000"/>
                          </a:solidFill>
                          <a:effectLst/>
                          <a:ea typeface="맑은 고딕"/>
                        </a:rPr>
                        <a:t>사진미학의 </a:t>
                      </a:r>
                      <a:r>
                        <a:rPr lang="ko-KR" altLang="en-US" sz="1500" kern="0" spc="0" dirty="0">
                          <a:solidFill>
                            <a:srgbClr val="000000"/>
                          </a:solidFill>
                          <a:effectLst/>
                          <a:ea typeface="맑은 고딕"/>
                        </a:rPr>
                        <a:t>역사적인 변천 및 정립과정</a:t>
                      </a:r>
                      <a:endParaRPr lang="ko-KR" altLang="en-US" sz="15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0" marR="0" lvl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/>
                        <a:buNone/>
                      </a:pPr>
                      <a:r>
                        <a:rPr lang="en-US" altLang="ko-KR" sz="1500" kern="0" spc="0" dirty="0" smtClean="0">
                          <a:solidFill>
                            <a:srgbClr val="000000"/>
                          </a:solidFill>
                          <a:effectLst/>
                          <a:ea typeface="맑은 고딕"/>
                        </a:rPr>
                        <a:t>- </a:t>
                      </a:r>
                      <a:r>
                        <a:rPr lang="ko-KR" altLang="en-US" sz="1500" kern="0" spc="0" dirty="0" smtClean="0">
                          <a:solidFill>
                            <a:srgbClr val="000000"/>
                          </a:solidFill>
                          <a:effectLst/>
                          <a:ea typeface="맑은 고딕"/>
                        </a:rPr>
                        <a:t>현대사진 </a:t>
                      </a:r>
                      <a:r>
                        <a:rPr lang="ko-KR" altLang="en-US" sz="1500" kern="0" spc="0" dirty="0">
                          <a:solidFill>
                            <a:srgbClr val="000000"/>
                          </a:solidFill>
                          <a:effectLst/>
                          <a:ea typeface="맑은 고딕"/>
                        </a:rPr>
                        <a:t>작가 소개</a:t>
                      </a:r>
                      <a:endParaRPr lang="ko-KR" altLang="en-US" sz="15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0" marR="0" lvl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/>
                        <a:buNone/>
                      </a:pPr>
                      <a:r>
                        <a:rPr lang="en-US" altLang="ko-KR" sz="1500" kern="0" spc="0" dirty="0" smtClean="0">
                          <a:solidFill>
                            <a:srgbClr val="000000"/>
                          </a:solidFill>
                          <a:effectLst/>
                          <a:ea typeface="맑은 고딕"/>
                        </a:rPr>
                        <a:t>- </a:t>
                      </a:r>
                      <a:r>
                        <a:rPr lang="ko-KR" altLang="en-US" sz="1500" kern="0" spc="0" dirty="0" err="1" smtClean="0">
                          <a:solidFill>
                            <a:srgbClr val="000000"/>
                          </a:solidFill>
                          <a:effectLst/>
                          <a:ea typeface="맑은 고딕"/>
                        </a:rPr>
                        <a:t>베허부부</a:t>
                      </a:r>
                      <a:endParaRPr lang="ko-KR" altLang="en-US" sz="15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0" marR="0" lvl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/>
                        <a:buNone/>
                      </a:pPr>
                      <a:r>
                        <a:rPr lang="en-US" altLang="ko-KR" sz="1500" kern="0" spc="0" dirty="0" smtClean="0">
                          <a:solidFill>
                            <a:srgbClr val="000000"/>
                          </a:solidFill>
                          <a:effectLst/>
                          <a:ea typeface="맑은 고딕"/>
                        </a:rPr>
                        <a:t>- </a:t>
                      </a:r>
                      <a:r>
                        <a:rPr lang="ko-KR" altLang="en-US" sz="1500" kern="0" spc="0" dirty="0" err="1" smtClean="0">
                          <a:solidFill>
                            <a:srgbClr val="000000"/>
                          </a:solidFill>
                          <a:effectLst/>
                          <a:ea typeface="맑은 고딕"/>
                        </a:rPr>
                        <a:t>토마스</a:t>
                      </a:r>
                      <a:r>
                        <a:rPr lang="ko-KR" altLang="en-US" sz="1500" kern="0" spc="0" dirty="0" smtClean="0">
                          <a:solidFill>
                            <a:srgbClr val="000000"/>
                          </a:solidFill>
                          <a:effectLst/>
                          <a:ea typeface="맑은 고딕"/>
                        </a:rPr>
                        <a:t> </a:t>
                      </a:r>
                      <a:r>
                        <a:rPr lang="ko-KR" altLang="en-US" sz="1500" kern="0" spc="0" dirty="0">
                          <a:solidFill>
                            <a:srgbClr val="000000"/>
                          </a:solidFill>
                          <a:effectLst/>
                          <a:ea typeface="맑은 고딕"/>
                        </a:rPr>
                        <a:t>루프</a:t>
                      </a:r>
                      <a:endParaRPr lang="ko-KR" altLang="en-US" sz="15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0" marR="0" lvl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/>
                        <a:buNone/>
                      </a:pPr>
                      <a:r>
                        <a:rPr lang="en-US" altLang="ko-KR" sz="1500" kern="0" spc="0" dirty="0" smtClean="0">
                          <a:solidFill>
                            <a:srgbClr val="000000"/>
                          </a:solidFill>
                          <a:effectLst/>
                          <a:ea typeface="맑은 고딕"/>
                        </a:rPr>
                        <a:t>- </a:t>
                      </a:r>
                      <a:r>
                        <a:rPr lang="ko-KR" altLang="en-US" sz="1500" kern="0" spc="0" dirty="0" err="1" smtClean="0">
                          <a:solidFill>
                            <a:srgbClr val="000000"/>
                          </a:solidFill>
                          <a:effectLst/>
                          <a:ea typeface="맑은 고딕"/>
                        </a:rPr>
                        <a:t>제프</a:t>
                      </a:r>
                      <a:r>
                        <a:rPr lang="ko-KR" altLang="en-US" sz="1500" kern="0" spc="0" dirty="0" smtClean="0">
                          <a:solidFill>
                            <a:srgbClr val="000000"/>
                          </a:solidFill>
                          <a:effectLst/>
                          <a:ea typeface="맑은 고딕"/>
                        </a:rPr>
                        <a:t> </a:t>
                      </a:r>
                      <a:r>
                        <a:rPr lang="ko-KR" altLang="en-US" sz="1500" kern="0" spc="0" dirty="0">
                          <a:solidFill>
                            <a:srgbClr val="000000"/>
                          </a:solidFill>
                          <a:effectLst/>
                          <a:ea typeface="맑은 고딕"/>
                        </a:rPr>
                        <a:t>월</a:t>
                      </a:r>
                      <a:endParaRPr lang="ko-KR" altLang="en-US" sz="15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29101" marR="29101" marT="29101" marB="2910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88963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500" kern="0" spc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2</a:t>
                      </a:r>
                      <a:r>
                        <a:rPr lang="ko-KR" altLang="en-US" sz="1500" kern="0" spc="0">
                          <a:solidFill>
                            <a:srgbClr val="000000"/>
                          </a:solidFill>
                          <a:effectLst/>
                          <a:ea typeface="맑은 고딕"/>
                        </a:rPr>
                        <a:t>교시</a:t>
                      </a:r>
                      <a:endParaRPr lang="ko-KR" altLang="en-US" sz="15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29101" marR="29101" marT="29101" marB="2910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500" kern="0" spc="0">
                          <a:solidFill>
                            <a:srgbClr val="000000"/>
                          </a:solidFill>
                          <a:effectLst/>
                          <a:ea typeface="맑은 고딕"/>
                        </a:rPr>
                        <a:t>안드레아 구르스키 사진의 전개과정</a:t>
                      </a:r>
                      <a:endParaRPr lang="ko-KR" altLang="en-US" sz="15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29101" marR="29101" marT="29101" marB="2910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/>
                        <a:buNone/>
                      </a:pPr>
                      <a:r>
                        <a:rPr lang="en-US" altLang="ko-KR" sz="1500" kern="0" spc="0" dirty="0" smtClean="0">
                          <a:solidFill>
                            <a:srgbClr val="000000"/>
                          </a:solidFill>
                          <a:effectLst/>
                          <a:ea typeface="맑은 고딕"/>
                        </a:rPr>
                        <a:t>- </a:t>
                      </a:r>
                      <a:r>
                        <a:rPr lang="ko-KR" altLang="en-US" sz="1500" kern="0" spc="0" dirty="0" err="1" smtClean="0">
                          <a:solidFill>
                            <a:srgbClr val="000000"/>
                          </a:solidFill>
                          <a:effectLst/>
                          <a:ea typeface="맑은 고딕"/>
                        </a:rPr>
                        <a:t>안드레아</a:t>
                      </a:r>
                      <a:r>
                        <a:rPr lang="ko-KR" altLang="en-US" sz="1500" kern="0" spc="0" dirty="0" smtClean="0">
                          <a:solidFill>
                            <a:srgbClr val="000000"/>
                          </a:solidFill>
                          <a:effectLst/>
                          <a:ea typeface="맑은 고딕"/>
                        </a:rPr>
                        <a:t> </a:t>
                      </a:r>
                      <a:r>
                        <a:rPr lang="ko-KR" altLang="en-US" sz="1500" kern="0" spc="0" dirty="0" err="1">
                          <a:solidFill>
                            <a:srgbClr val="000000"/>
                          </a:solidFill>
                          <a:effectLst/>
                          <a:ea typeface="맑은 고딕"/>
                        </a:rPr>
                        <a:t>구르스키의</a:t>
                      </a:r>
                      <a:r>
                        <a:rPr lang="ko-KR" altLang="en-US" sz="1500" kern="0" spc="0" dirty="0">
                          <a:solidFill>
                            <a:srgbClr val="000000"/>
                          </a:solidFill>
                          <a:effectLst/>
                          <a:ea typeface="맑은 고딕"/>
                        </a:rPr>
                        <a:t> 사진</a:t>
                      </a:r>
                      <a:endParaRPr lang="ko-KR" altLang="en-US" sz="15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0" marR="0" lvl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/>
                        <a:buNone/>
                      </a:pPr>
                      <a:r>
                        <a:rPr lang="en-US" altLang="ko-KR" sz="1500" kern="0" spc="0" dirty="0" smtClean="0">
                          <a:solidFill>
                            <a:srgbClr val="000000"/>
                          </a:solidFill>
                          <a:effectLst/>
                          <a:ea typeface="맑은 고딕"/>
                        </a:rPr>
                        <a:t>- </a:t>
                      </a:r>
                      <a:r>
                        <a:rPr lang="ko-KR" altLang="en-US" sz="1500" kern="0" spc="0" dirty="0" err="1" smtClean="0">
                          <a:solidFill>
                            <a:srgbClr val="000000"/>
                          </a:solidFill>
                          <a:effectLst/>
                          <a:ea typeface="맑은 고딕"/>
                        </a:rPr>
                        <a:t>데드팬</a:t>
                      </a:r>
                      <a:r>
                        <a:rPr lang="en-US" altLang="ko-KR" sz="1500" kern="0" spc="0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(</a:t>
                      </a:r>
                      <a:r>
                        <a:rPr lang="ko-KR" altLang="en-US" sz="1500" kern="0" spc="0" dirty="0">
                          <a:solidFill>
                            <a:srgbClr val="000000"/>
                          </a:solidFill>
                          <a:effectLst/>
                          <a:ea typeface="맑은 고딕"/>
                        </a:rPr>
                        <a:t>사진도큐먼트</a:t>
                      </a:r>
                      <a:r>
                        <a:rPr lang="en-US" altLang="ko-KR" sz="1500" kern="0" spc="0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)</a:t>
                      </a:r>
                      <a:endParaRPr lang="ko-KR" altLang="en-US" sz="15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0" marR="0" lvl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/>
                        <a:buNone/>
                      </a:pPr>
                      <a:r>
                        <a:rPr lang="en-US" altLang="ko-KR" sz="1500" kern="0" spc="0" dirty="0" smtClean="0">
                          <a:solidFill>
                            <a:srgbClr val="000000"/>
                          </a:solidFill>
                          <a:effectLst/>
                          <a:ea typeface="맑은 고딕"/>
                        </a:rPr>
                        <a:t>- </a:t>
                      </a:r>
                      <a:r>
                        <a:rPr lang="ko-KR" altLang="en-US" sz="1500" kern="0" spc="0" dirty="0" err="1" smtClean="0">
                          <a:solidFill>
                            <a:srgbClr val="000000"/>
                          </a:solidFill>
                          <a:effectLst/>
                          <a:ea typeface="맑은 고딕"/>
                        </a:rPr>
                        <a:t>라지스케일</a:t>
                      </a:r>
                      <a:r>
                        <a:rPr lang="en-US" altLang="ko-KR" sz="1500" kern="0" spc="0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(</a:t>
                      </a:r>
                      <a:r>
                        <a:rPr lang="ko-KR" altLang="en-US" sz="1500" kern="0" spc="0" dirty="0">
                          <a:solidFill>
                            <a:srgbClr val="000000"/>
                          </a:solidFill>
                          <a:effectLst/>
                          <a:ea typeface="맑은 고딕"/>
                        </a:rPr>
                        <a:t>대형포맷촬영 및 인화</a:t>
                      </a:r>
                      <a:r>
                        <a:rPr lang="en-US" altLang="ko-KR" sz="1500" kern="0" spc="0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)</a:t>
                      </a:r>
                      <a:endParaRPr lang="ko-KR" altLang="en-US" sz="15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0" marR="0" lvl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/>
                        <a:buNone/>
                      </a:pPr>
                      <a:r>
                        <a:rPr lang="en-US" altLang="ko-KR" sz="1500" kern="0" spc="0" dirty="0" smtClean="0">
                          <a:solidFill>
                            <a:srgbClr val="000000"/>
                          </a:solidFill>
                          <a:effectLst/>
                          <a:ea typeface="맑은 고딕"/>
                        </a:rPr>
                        <a:t>- </a:t>
                      </a:r>
                      <a:r>
                        <a:rPr lang="ko-KR" altLang="en-US" sz="1500" kern="0" spc="0" dirty="0" smtClean="0">
                          <a:solidFill>
                            <a:srgbClr val="000000"/>
                          </a:solidFill>
                          <a:effectLst/>
                          <a:ea typeface="맑은 고딕"/>
                        </a:rPr>
                        <a:t>포스트프로덕션</a:t>
                      </a:r>
                      <a:r>
                        <a:rPr lang="en-US" altLang="ko-KR" sz="1500" kern="0" spc="0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(</a:t>
                      </a:r>
                      <a:r>
                        <a:rPr lang="ko-KR" altLang="en-US" sz="1500" kern="0" spc="0" dirty="0">
                          <a:solidFill>
                            <a:srgbClr val="000000"/>
                          </a:solidFill>
                          <a:effectLst/>
                          <a:ea typeface="맑은 고딕"/>
                        </a:rPr>
                        <a:t>디지털 조작</a:t>
                      </a:r>
                      <a:r>
                        <a:rPr lang="en-US" altLang="ko-KR" sz="1500" kern="0" spc="0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)</a:t>
                      </a:r>
                      <a:endParaRPr lang="ko-KR" altLang="en-US" sz="15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0" marR="0" lvl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/>
                        <a:buNone/>
                      </a:pPr>
                      <a:r>
                        <a:rPr lang="en-US" altLang="ko-KR" sz="1500" kern="0" spc="0" dirty="0" smtClean="0">
                          <a:solidFill>
                            <a:srgbClr val="000000"/>
                          </a:solidFill>
                          <a:effectLst/>
                          <a:ea typeface="맑은 고딕"/>
                        </a:rPr>
                        <a:t>- </a:t>
                      </a:r>
                      <a:r>
                        <a:rPr lang="ko-KR" altLang="en-US" sz="1500" kern="0" spc="0" dirty="0" smtClean="0">
                          <a:solidFill>
                            <a:srgbClr val="000000"/>
                          </a:solidFill>
                          <a:effectLst/>
                          <a:ea typeface="맑은 고딕"/>
                        </a:rPr>
                        <a:t>현대 </a:t>
                      </a:r>
                      <a:r>
                        <a:rPr lang="ko-KR" altLang="en-US" sz="1500" kern="0" spc="0" dirty="0">
                          <a:solidFill>
                            <a:srgbClr val="000000"/>
                          </a:solidFill>
                          <a:effectLst/>
                          <a:ea typeface="맑은 고딕"/>
                        </a:rPr>
                        <a:t>사진 미학</a:t>
                      </a:r>
                      <a:endParaRPr lang="ko-KR" altLang="en-US" sz="15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0" marR="0" lvl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/>
                        <a:buNone/>
                      </a:pPr>
                      <a:r>
                        <a:rPr lang="en-US" altLang="ko-KR" sz="15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- Q&amp;A</a:t>
                      </a:r>
                      <a:endParaRPr lang="ko-KR" altLang="en-US" sz="15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29101" marR="29101" marT="29101" marB="2910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3413125" y="160020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9pPr>
          </a:lstStyle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  <a:cs typeface="굴림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51563746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683568" y="3041560"/>
            <a:ext cx="784887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4400" dirty="0" smtClean="0"/>
              <a:t>감사합니다</a:t>
            </a:r>
            <a:r>
              <a:rPr lang="en-US" altLang="ko-KR" sz="3200" dirty="0" smtClean="0"/>
              <a:t>!</a:t>
            </a:r>
          </a:p>
          <a:p>
            <a:pPr algn="ctr"/>
            <a:endParaRPr lang="ko-KR" altLang="en-US" sz="2800" dirty="0">
              <a:solidFill>
                <a:srgbClr val="0000FF"/>
              </a:solidFill>
            </a:endParaRPr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2166292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133</TotalTime>
  <Words>515</Words>
  <Application>Microsoft Office PowerPoint</Application>
  <PresentationFormat>화면 슬라이드 쇼(4:3)</PresentationFormat>
  <Paragraphs>166</Paragraphs>
  <Slides>13</Slides>
  <Notes>1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13</vt:i4>
      </vt:variant>
    </vt:vector>
  </HeadingPairs>
  <TitlesOfParts>
    <vt:vector size="14" baseType="lpstr">
      <vt:lpstr>Office 테마</vt:lpstr>
      <vt:lpstr>미디어 동아리 간담회</vt:lpstr>
      <vt:lpstr>미디어 동아리 간담회</vt:lpstr>
      <vt:lpstr>미디어 동아리 페스티발</vt:lpstr>
      <vt:lpstr>미디어 동아리 페스티발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미디어 동아리 간담회</dc:title>
  <dc:creator>Windows 사용자</dc:creator>
  <cp:lastModifiedBy>Windows 사용자</cp:lastModifiedBy>
  <cp:revision>16</cp:revision>
  <dcterms:created xsi:type="dcterms:W3CDTF">2019-09-10T00:57:09Z</dcterms:created>
  <dcterms:modified xsi:type="dcterms:W3CDTF">2019-11-24T23:00:40Z</dcterms:modified>
</cp:coreProperties>
</file>